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ECE5F-D788-9CC8-A6DC-AE786808C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D05616-2BEE-90F5-BEDD-1C4318C7A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092E1-6383-8F39-2752-159BEA19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D5B5E-563B-C4E4-3E9F-E05C09FF5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C936F-A5CE-8739-71AB-907A2620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675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9D8CE-FC64-88C1-497A-65E6865EC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F0748C-291D-90F6-701B-53404EB93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243BE-FCDA-5C8E-6025-50770A946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7B77E-D4E4-6ACD-CFAB-B81E32D9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644EE-65B5-1B19-6A01-9EC63069C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2533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852E93-A5C7-33D8-4DC1-38BF879F4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73AD5-ADB3-EDEA-F98E-2B2E4D7A6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23DBC-5C39-9C4F-D80E-C3BAA1CA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41AED-929C-3D8D-FD2B-245455A32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DFD93-9DF7-8F20-4C10-15D38D44F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273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F2E77-0569-0850-2F39-400596D1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FB6FA-19AC-9F8A-3FC6-548855936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A32E3-0EE1-4959-41EF-8AF6CB1A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8A4D3-CAAA-DE01-9715-83EF6091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868A7-AA9D-ACAE-8A43-F1D94A2B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470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101C-E93E-875E-1289-362563DB5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6E17F-5269-012F-4AE7-35F998E94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E5E22-2DC9-FF6D-98CA-DCB5E11B1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EBFE2-AAB1-EB9B-8424-E8604100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EF7BA-91BE-5FB9-6CB7-98FB0383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683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C7BC-2165-48BF-9D15-F53E81660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0AAE0-C9FB-5145-74E7-0D32DA701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BCD8A-3D97-7627-FC12-D326F04B5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34D56-BF55-402B-641F-CD4C64980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40D58-200A-69B3-8788-49CAE216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90220-54F7-C269-F4BC-B4653D7D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422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2B1D-4313-C274-C384-43593832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F63CC-B126-C996-12D1-BBC04604B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1D0EA-2F7E-C2B6-97F7-B87B3653F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B299F7-DB9D-F6B4-F38C-F6FE3BFDA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A48B9-1A6F-7B46-622A-1CF95E97A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C1F19-7EAD-20FC-D49E-3849D8DBD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E39F8D-6E1F-DEEB-A171-39D83F9D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DA01A-0444-6E3F-F2E5-66F40210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3625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9D2E-56A3-3FAE-4E2D-2958B5E4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556B11-B64D-0226-7C0A-EBF3E14A8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86C81-07AB-C6BC-3991-599FE9F4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643E3-4914-C01A-EE12-FE5E4659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00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85692C-8A07-E330-8EC0-103FDA6F9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3AFB60-44E2-A2FD-9921-7C806E90E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A85E9-AA64-5958-F470-FDBB85CC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300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7456-DE3B-1615-4799-41D95C8EB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2ABAD-820C-D649-5B74-68243E45E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517D0-6F14-B8E5-E108-34BB82910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2B2DE-E4D5-B11D-63D6-C124B252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2C39B-66B4-AB0D-4FAD-8973469E2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74F14-E7BF-8BD0-C1D5-49819CD4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061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1E87-770A-0053-DD13-61CE9DEA9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861F76-2D4F-45AA-DDB2-B38B7AF480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6BFD7-4AFF-6C8E-C8B5-31C1263FE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7677F8-1A8D-24D2-3ADC-5E909936B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1F76A-2F55-DB69-5748-164422D6B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C5297-F16F-73D7-77A1-8D0D47E5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487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9FC59E-E93E-C208-197A-120533998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64B6E-0FB7-E85A-AB2F-31EECDA14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2C8B6-156A-9453-CDC8-0795F6A23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3E4DF-41D7-47D5-BCEF-ED9AB7D2B8F3}" type="datetimeFigureOut">
              <a:rPr lang="en-IN" smtClean="0"/>
              <a:t>24-04-2023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9C9D1-6677-96E0-6F18-2E50D3829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C0A61-C2A2-0652-FCC2-21D406E448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1B783-CF6D-48B6-BFCA-2B01D2257D6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949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1D904-5C8D-5186-AAC6-5228B8CEFE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002060"/>
                </a:solidFill>
              </a:rPr>
            </a:br>
            <a:br>
              <a:rPr lang="en-US" b="1" dirty="0">
                <a:solidFill>
                  <a:srgbClr val="002060"/>
                </a:solidFill>
              </a:rPr>
            </a:br>
            <a:r>
              <a:rPr lang="en-US" sz="6000" dirty="0">
                <a:solidFill>
                  <a:srgbClr val="FF0000"/>
                </a:solidFill>
              </a:rPr>
              <a:t>Durga Mahavidyalaya Raipur</a:t>
            </a:r>
            <a:br>
              <a:rPr lang="en-US" sz="6000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27 CG Bn NCC Raipur</a:t>
            </a:r>
            <a:endParaRPr lang="en-IN" b="1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1C793A-2B9F-8E30-BB74-98C4361B9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70594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2021-22</a:t>
            </a:r>
            <a:endParaRPr lang="en-I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60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CD80A7-A5F2-3A5B-4B22-DDFD8121168C}"/>
              </a:ext>
            </a:extLst>
          </p:cNvPr>
          <p:cNvSpPr txBox="1"/>
          <p:nvPr/>
        </p:nvSpPr>
        <p:spPr>
          <a:xfrm>
            <a:off x="3832301" y="892097"/>
            <a:ext cx="4839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Total Enrolled Cadet : 54</a:t>
            </a:r>
            <a:endParaRPr lang="en-IN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7BD8955-88A9-0C9D-3CA9-98B0B5C10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33255"/>
              </p:ext>
            </p:extLst>
          </p:nvPr>
        </p:nvGraphicFramePr>
        <p:xfrm>
          <a:off x="2185639" y="1700973"/>
          <a:ext cx="8130477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811">
                  <a:extLst>
                    <a:ext uri="{9D8B030D-6E8A-4147-A177-3AD203B41FA5}">
                      <a16:colId xmlns:a16="http://schemas.microsoft.com/office/drawing/2014/main" val="151126437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7639494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45744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Activity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Cadet Participated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141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Rally on Worlds AIDS Day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Dec. 2021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279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Poster Making competition on Worlds Aids Day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10 Dec. 2021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848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Inter College and inter School Quiz Competition  on Vijay </a:t>
                      </a:r>
                      <a:r>
                        <a:rPr lang="en-US" dirty="0" err="1"/>
                        <a:t>Diwas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95(Cadets of different School and College)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17 Dec. 2021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651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Tree Plantation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 June 2022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11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505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DB2FD0-5A64-CEF4-68AB-20E45E23F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89" y="300106"/>
            <a:ext cx="4271716" cy="65578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2F3FC6-A433-D82C-0BE6-B77B87E048F3}"/>
              </a:ext>
            </a:extLst>
          </p:cNvPr>
          <p:cNvSpPr txBox="1"/>
          <p:nvPr/>
        </p:nvSpPr>
        <p:spPr>
          <a:xfrm>
            <a:off x="758283" y="1940312"/>
            <a:ext cx="46848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Poster Making competition on Worlds Aids Day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10 Dec. 2021</a:t>
            </a:r>
            <a:endParaRPr lang="en-IN" dirty="0">
              <a:solidFill>
                <a:srgbClr val="FF0000"/>
              </a:solidFill>
            </a:endParaRPr>
          </a:p>
          <a:p>
            <a:endParaRPr lang="en-IN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83482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2F3FC6-A433-D82C-0BE6-B77B87E048F3}"/>
              </a:ext>
            </a:extLst>
          </p:cNvPr>
          <p:cNvSpPr txBox="1"/>
          <p:nvPr/>
        </p:nvSpPr>
        <p:spPr>
          <a:xfrm>
            <a:off x="2631689" y="814039"/>
            <a:ext cx="62217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Inter College and inter School Quiz Competition  on Vijay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Diwas</a:t>
            </a:r>
            <a:endParaRPr lang="en-IN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17 Dec. 2021</a:t>
            </a:r>
            <a:endParaRPr lang="en-IN" dirty="0">
              <a:solidFill>
                <a:srgbClr val="FF0000"/>
              </a:solidFill>
            </a:endParaRPr>
          </a:p>
          <a:p>
            <a:endParaRPr lang="en-IN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0CB99-6994-3466-5BCE-77606F38C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800" y="1414203"/>
            <a:ext cx="6502657" cy="510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0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2F3FC6-A433-D82C-0BE6-B77B87E048F3}"/>
              </a:ext>
            </a:extLst>
          </p:cNvPr>
          <p:cNvSpPr txBox="1"/>
          <p:nvPr/>
        </p:nvSpPr>
        <p:spPr>
          <a:xfrm>
            <a:off x="4690300" y="524107"/>
            <a:ext cx="24464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Tree Plantation</a:t>
            </a:r>
            <a:endParaRPr lang="en-IN" sz="2800" dirty="0">
              <a:solidFill>
                <a:srgbClr val="00B05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7 June  2022</a:t>
            </a:r>
            <a:endParaRPr lang="en-IN" dirty="0">
              <a:solidFill>
                <a:srgbClr val="FF0000"/>
              </a:solidFill>
            </a:endParaRPr>
          </a:p>
          <a:p>
            <a:endParaRPr lang="en-IN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ADBD3-650D-CA8E-F34E-430DA3B4EC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3"/>
          <a:stretch/>
        </p:blipFill>
        <p:spPr>
          <a:xfrm>
            <a:off x="1495773" y="1445767"/>
            <a:ext cx="8852559" cy="458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10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CB2272-ADD2-F546-B439-574B19218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14" y="764602"/>
            <a:ext cx="5258620" cy="59038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82CA7F-46AD-0D5E-60FF-1510A08A85A8}"/>
              </a:ext>
            </a:extLst>
          </p:cNvPr>
          <p:cNvSpPr txBox="1"/>
          <p:nvPr/>
        </p:nvSpPr>
        <p:spPr>
          <a:xfrm>
            <a:off x="1182029" y="2297151"/>
            <a:ext cx="3232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Best Cadet Award </a:t>
            </a:r>
            <a:endParaRPr lang="en-IN" sz="32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2D480D-E9B1-D5D3-A708-F7639F3080D7}"/>
              </a:ext>
            </a:extLst>
          </p:cNvPr>
          <p:cNvSpPr txBox="1"/>
          <p:nvPr/>
        </p:nvSpPr>
        <p:spPr>
          <a:xfrm>
            <a:off x="1182029" y="3021980"/>
            <a:ext cx="2953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SUO Pawan Jaiswal</a:t>
            </a:r>
            <a:endParaRPr lang="en-IN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11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110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 Durga Mahavidyalaya Raipur 27 CG Bn NCC Raipur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 CG Bn NCC Raipur</dc:title>
  <dc:creator>iqac durga</dc:creator>
  <cp:lastModifiedBy>iqac durga</cp:lastModifiedBy>
  <cp:revision>3</cp:revision>
  <dcterms:created xsi:type="dcterms:W3CDTF">2023-04-20T07:00:53Z</dcterms:created>
  <dcterms:modified xsi:type="dcterms:W3CDTF">2023-04-24T05:33:31Z</dcterms:modified>
</cp:coreProperties>
</file>