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65" r:id="rId4"/>
    <p:sldId id="263" r:id="rId5"/>
    <p:sldId id="264" r:id="rId6"/>
    <p:sldId id="261" r:id="rId7"/>
    <p:sldId id="259" r:id="rId8"/>
    <p:sldId id="262" r:id="rId9"/>
    <p:sldId id="258" r:id="rId10"/>
    <p:sldId id="260" r:id="rId11"/>
    <p:sldId id="267" r:id="rId12"/>
    <p:sldId id="266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3" d="100"/>
          <a:sy n="93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handoutMaster" Target="handoutMasters/handoutMaster1.xml" /><Relationship Id="rId20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notesMaster" Target="notesMasters/notesMaster1.xml" /><Relationship Id="rId10" Type="http://schemas.openxmlformats.org/officeDocument/2006/relationships/slide" Target="slides/slide9.xml" /><Relationship Id="rId19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08EE7E-CEEC-4F21-8AAC-B514EFBA6201}" type="datetimeFigureOut">
              <a:rPr lang="en-IN" smtClean="0"/>
              <a:t>18-04-2023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2A4838-A5C2-4EF8-9107-19D6E4295E5C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97024207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B3E23A-8268-408E-84AE-EF0C1C37952E}" type="datetimeFigureOut">
              <a:rPr lang="en-IN" smtClean="0"/>
              <a:t>18-04-2023</a:t>
            </a:fld>
            <a:endParaRPr lang="en-I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5F213A-DF02-4E37-B735-8FE1C50DEF6F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12348627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83251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25280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10775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810" y="1905000"/>
            <a:ext cx="9146382" cy="2667000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256" name="line" descr="Line graphic"/>
          <p:cNvGrpSpPr/>
          <p:nvPr/>
        </p:nvGrpSpPr>
        <p:grpSpPr bwMode="invGray">
          <a:xfrm>
            <a:off x="1585309" y="4724400"/>
            <a:ext cx="8634184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7" name="Freeform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58" name="Freeform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59" name="Freeform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60" name="Freeform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61" name="Freeform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62" name="Freeform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63" name="Freeform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64" name="Freeform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65" name="Freeform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66" name="Freeform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67" name="Freeform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68" name="Freeform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69" name="Freeform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70" name="Freeform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71" name="Freeform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72" name="Freeform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73" name="Freeform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74" name="Freeform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75" name="Freeform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76" name="Freeform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77" name="Freeform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78" name="Freeform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79" name="Freeform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80" name="Freeform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81" name="Freeform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82" name="Freeform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83" name="Freeform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84" name="Freeform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85" name="Freeform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86" name="Freeform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87" name="Freeform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88" name="Freeform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89" name="Freeform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90" name="Freeform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91" name="Freeform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92" name="Freeform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93" name="Freeform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94" name="Freeform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95" name="Freeform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96" name="Freeform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97" name="Freeform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98" name="Freeform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99" name="Freeform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00" name="Freeform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01" name="Freeform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02" name="Freeform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03" name="Freeform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04" name="Freeform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05" name="Freeform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06" name="Freeform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07" name="Freeform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08" name="Freeform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09" name="Freeform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10" name="Freeform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11" name="Freeform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12" name="Freeform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13" name="Freeform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14" name="Freeform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15" name="Freeform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16" name="Freeform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17" name="Freeform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18" name="Freeform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19" name="Freeform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20" name="Freeform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21" name="Freeform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22" name="Freeform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23" name="Freeform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24" name="Freeform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25" name="Freeform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26" name="Freeform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27" name="Freeform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28" name="Freeform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29" name="Freeform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30" name="Freeform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31" name="Freeform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32" name="Freeform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33" name="Freeform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34" name="Freeform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35" name="Freeform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36" name="Freeform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37" name="Freeform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38" name="Freeform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39" name="Freeform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40" name="Freeform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41" name="Freeform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42" name="Freeform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43" name="Freeform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44" name="Freeform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45" name="Freeform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46" name="Freeform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47" name="Freeform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48" name="Freeform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49" name="Freeform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50" name="Freeform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51" name="Freeform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52" name="Freeform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53" name="Freeform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54" name="Freeform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55" name="Freeform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56" name="Freeform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57" name="Freeform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58" name="Freeform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59" name="Freeform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60" name="Freeform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61" name="Freeform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62" name="Freeform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63" name="Freeform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64" name="Freeform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65" name="Freeform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66" name="Freeform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67" name="Freeform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68" name="Freeform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69" name="Freeform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70" name="Freeform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71" name="Freeform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72" name="Freeform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73" name="Freeform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74" name="Freeform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75" name="Freeform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76" name="Freeform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77" name="Freeform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78" name="Freeform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79" name="Freeform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810" y="5105400"/>
            <a:ext cx="9146381" cy="1066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8428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7" name="line" descr="Line graphic"/>
          <p:cNvGrpSpPr/>
          <p:nvPr/>
        </p:nvGrpSpPr>
        <p:grpSpPr bwMode="invGray">
          <a:xfrm>
            <a:off x="1522810" y="1514475"/>
            <a:ext cx="10572328" cy="64008"/>
            <a:chOff x="1522413" y="1514475"/>
            <a:chExt cx="10569575" cy="64008"/>
          </a:xfrm>
        </p:grpSpPr>
        <p:sp>
          <p:nvSpPr>
            <p:cNvPr id="8" name="Freeform 7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3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3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3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3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3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3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3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3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4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4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4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4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4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4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4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4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4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5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5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5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5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5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5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5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5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5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5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6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6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6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6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6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6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6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6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6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6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7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7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7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7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7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7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7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7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7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7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8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8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</p:grp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956816">
              <a:defRPr/>
            </a:lvl6pPr>
            <a:lvl7pPr marL="1956816">
              <a:defRPr/>
            </a:lvl7pPr>
            <a:lvl8pPr marL="1956816">
              <a:defRPr/>
            </a:lvl8pPr>
            <a:lvl9pPr marL="1956816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6A5D4-979E-4F53-B6F6-7173D3AAAE44}" type="datetime1">
              <a:rPr lang="en-IN" smtClean="0"/>
              <a:t>18-04-2023</a:t>
            </a:fld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43CE-AA21-4AEB-9F31-4FDE0B9E92A6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8804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64311" y="274640"/>
            <a:ext cx="1371957" cy="590174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7" name="line" descr="Line graphic"/>
          <p:cNvGrpSpPr/>
          <p:nvPr/>
        </p:nvGrpSpPr>
        <p:grpSpPr bwMode="invGray">
          <a:xfrm rot="5400000">
            <a:off x="6867046" y="3472590"/>
            <a:ext cx="6492240" cy="64025"/>
            <a:chOff x="1522413" y="1514475"/>
            <a:chExt cx="10569575" cy="64008"/>
          </a:xfrm>
        </p:grpSpPr>
        <p:sp>
          <p:nvSpPr>
            <p:cNvPr id="8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0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3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3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3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3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3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3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3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3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4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4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4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4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4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4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4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4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4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5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5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5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5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5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5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5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5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5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5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6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6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6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6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6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6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6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6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6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6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7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7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7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7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7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7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7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7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7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7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8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8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</p:grp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8171" y="277814"/>
            <a:ext cx="9146383" cy="5898573"/>
          </a:xfrm>
        </p:spPr>
        <p:txBody>
          <a:bodyPr vert="eaVert"/>
          <a:lstStyle>
            <a:lvl5pPr>
              <a:defRPr/>
            </a:lvl5pPr>
            <a:lvl6pPr marL="1261872" indent="0">
              <a:buNone/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F8E0B-FAB9-4AE7-B797-1D83D3FA95BB}" type="datetime1">
              <a:rPr lang="en-IN" smtClean="0"/>
              <a:t>18-04-2023</a:t>
            </a:fld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43CE-AA21-4AEB-9F31-4FDE0B9E92A6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1056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811" y="274638"/>
            <a:ext cx="9146380" cy="10207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67" name="line" descr="Line graphic"/>
          <p:cNvGrpSpPr/>
          <p:nvPr/>
        </p:nvGrpSpPr>
        <p:grpSpPr bwMode="invGray">
          <a:xfrm>
            <a:off x="1522810" y="1514475"/>
            <a:ext cx="10572328" cy="64008"/>
            <a:chOff x="1522413" y="1514475"/>
            <a:chExt cx="10569575" cy="64008"/>
          </a:xfrm>
        </p:grpSpPr>
        <p:sp>
          <p:nvSpPr>
            <p:cNvPr id="168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9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0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3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3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3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3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3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3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3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3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3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3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4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4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48640">
              <a:defRPr/>
            </a:lvl2pPr>
            <a:lvl3pPr marL="777240">
              <a:defRPr/>
            </a:lvl3pPr>
            <a:lvl4pPr marL="1005840">
              <a:defRPr/>
            </a:lvl4pPr>
            <a:lvl5pPr marL="1234440">
              <a:defRPr/>
            </a:lvl5pPr>
            <a:lvl6pPr marL="1463040">
              <a:defRPr baseline="0"/>
            </a:lvl6pPr>
            <a:lvl7pPr marL="1691640">
              <a:defRPr baseline="0"/>
            </a:lvl7pPr>
            <a:lvl8pPr marL="1920240">
              <a:defRPr baseline="0"/>
            </a:lvl8pPr>
            <a:lvl9pPr marL="2148840"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13AAB-67AD-4106-895F-1F573CA22230}" type="datetime1">
              <a:rPr lang="en-IN" smtClean="0"/>
              <a:t>18-04-2023</a:t>
            </a:fld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43CE-AA21-4AEB-9F31-4FDE0B9E92A6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0114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810" y="1905000"/>
            <a:ext cx="9146382" cy="2667000"/>
          </a:xfrm>
        </p:spPr>
        <p:txBody>
          <a:bodyPr anchor="b">
            <a:noAutofit/>
          </a:bodyPr>
          <a:lstStyle>
            <a:lvl1pPr algn="l">
              <a:defRPr sz="4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255" name="line" descr="Line graphic"/>
          <p:cNvGrpSpPr/>
          <p:nvPr/>
        </p:nvGrpSpPr>
        <p:grpSpPr bwMode="invGray">
          <a:xfrm>
            <a:off x="1585309" y="4724400"/>
            <a:ext cx="8634184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6" name="Freeform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57" name="Freeform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58" name="Freeform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59" name="Freeform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60" name="Freeform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61" name="Freeform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62" name="Freeform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63" name="Freeform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64" name="Freeform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65" name="Freeform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66" name="Freeform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67" name="Freeform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68" name="Freeform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69" name="Freeform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70" name="Freeform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71" name="Freeform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72" name="Freeform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73" name="Freeform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74" name="Freeform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75" name="Freeform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76" name="Freeform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77" name="Freeform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78" name="Freeform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79" name="Freeform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80" name="Freeform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81" name="Freeform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82" name="Freeform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83" name="Freeform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84" name="Freeform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85" name="Freeform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86" name="Freeform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87" name="Freeform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88" name="Freeform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89" name="Freeform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90" name="Freeform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91" name="Freeform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92" name="Freeform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93" name="Freeform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94" name="Freeform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95" name="Freeform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96" name="Freeform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97" name="Freeform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98" name="Freeform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299" name="Freeform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00" name="Freeform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01" name="Freeform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02" name="Freeform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03" name="Freeform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04" name="Freeform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05" name="Freeform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06" name="Freeform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07" name="Freeform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08" name="Freeform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09" name="Freeform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10" name="Freeform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11" name="Freeform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12" name="Freeform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13" name="Freeform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14" name="Freeform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15" name="Freeform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16" name="Freeform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17" name="Freeform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18" name="Freeform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19" name="Freeform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20" name="Freeform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21" name="Freeform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22" name="Freeform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23" name="Freeform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24" name="Freeform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25" name="Freeform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26" name="Freeform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27" name="Freeform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28" name="Freeform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29" name="Freeform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30" name="Freeform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31" name="Freeform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32" name="Freeform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33" name="Freeform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34" name="Freeform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35" name="Freeform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36" name="Freeform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37" name="Freeform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38" name="Freeform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39" name="Freeform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40" name="Freeform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41" name="Freeform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42" name="Freeform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43" name="Freeform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44" name="Freeform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45" name="Freeform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46" name="Freeform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47" name="Freeform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48" name="Freeform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49" name="Freeform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50" name="Freeform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51" name="Freeform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52" name="Freeform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53" name="Freeform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54" name="Freeform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55" name="Freeform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56" name="Freeform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57" name="Freeform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58" name="Freeform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59" name="Freeform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60" name="Freeform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61" name="Freeform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62" name="Freeform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63" name="Freeform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64" name="Freeform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65" name="Freeform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66" name="Freeform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67" name="Freeform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68" name="Freeform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69" name="Freeform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70" name="Freeform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71" name="Freeform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72" name="Freeform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73" name="Freeform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74" name="Freeform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75" name="Freeform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76" name="Freeform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77" name="Freeform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  <p:sp>
          <p:nvSpPr>
            <p:cNvPr id="378" name="Freeform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810" y="5102526"/>
            <a:ext cx="9146381" cy="1069675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17D0B-1537-47E1-B3C1-22564E818A6F}" type="datetime1">
              <a:rPr lang="en-IN" smtClean="0"/>
              <a:t>18-04-2023</a:t>
            </a:fld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43CE-AA21-4AEB-9F31-4FDE0B9E92A6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33397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811" y="274638"/>
            <a:ext cx="9146380" cy="10207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58" name="line" descr="Line graphic"/>
          <p:cNvGrpSpPr/>
          <p:nvPr/>
        </p:nvGrpSpPr>
        <p:grpSpPr bwMode="invGray">
          <a:xfrm>
            <a:off x="1522810" y="1514475"/>
            <a:ext cx="10572328" cy="64008"/>
            <a:chOff x="1522413" y="1514475"/>
            <a:chExt cx="10569575" cy="64008"/>
          </a:xfrm>
        </p:grpSpPr>
        <p:sp>
          <p:nvSpPr>
            <p:cNvPr id="159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0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1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2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3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4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5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6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7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8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9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0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1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2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3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4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5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6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7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8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9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0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1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2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3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4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5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6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7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8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9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0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1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2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3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4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5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6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7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8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9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0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1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2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3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4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5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6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7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8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9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0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1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2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3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4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5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6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7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8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9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0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1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2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3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4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5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6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7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8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9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30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31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32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2810" y="1905000"/>
            <a:ext cx="4420750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42" y="1905000"/>
            <a:ext cx="4420749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3E952-9B34-4CEF-A48F-84CFEB7376A9}" type="datetime1">
              <a:rPr lang="en-IN" smtClean="0"/>
              <a:t>18-04-2023</a:t>
            </a:fld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43CE-AA21-4AEB-9F31-4FDE0B9E92A6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57193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811" y="274638"/>
            <a:ext cx="9146380" cy="10207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60" name="line" descr="Line graphic"/>
          <p:cNvGrpSpPr/>
          <p:nvPr/>
        </p:nvGrpSpPr>
        <p:grpSpPr bwMode="invGray">
          <a:xfrm>
            <a:off x="1522810" y="1514475"/>
            <a:ext cx="10572328" cy="64008"/>
            <a:chOff x="1522413" y="1514475"/>
            <a:chExt cx="10569575" cy="64008"/>
          </a:xfrm>
        </p:grpSpPr>
        <p:sp>
          <p:nvSpPr>
            <p:cNvPr id="161" name="Freeform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2" name="Freeform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3" name="Freeform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4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5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6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7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8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9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0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1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2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3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4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5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6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7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8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9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0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1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2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3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4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5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6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7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8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9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0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1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2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3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4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5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6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7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8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9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0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1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2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3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4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5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6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7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8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9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0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1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2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3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4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5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6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7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8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9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0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1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2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3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4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5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6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7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8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9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30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31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32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33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34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810" y="1905000"/>
            <a:ext cx="441770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810" y="2819400"/>
            <a:ext cx="441770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1488" y="1905000"/>
            <a:ext cx="441770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1488" y="2819400"/>
            <a:ext cx="441770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56816"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/>
            </a:lvl8pPr>
            <a:lvl9pPr marL="1956816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FD4F-7D23-4A8B-8F04-21DB3B317B29}" type="datetime1">
              <a:rPr lang="en-IN" smtClean="0"/>
              <a:t>18-04-2023</a:t>
            </a:fld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43CE-AA21-4AEB-9F31-4FDE0B9E92A6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3520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56" name="line" descr="Line graphic"/>
          <p:cNvGrpSpPr/>
          <p:nvPr/>
        </p:nvGrpSpPr>
        <p:grpSpPr bwMode="invGray">
          <a:xfrm>
            <a:off x="1522810" y="1514475"/>
            <a:ext cx="10572328" cy="64008"/>
            <a:chOff x="1522413" y="1514475"/>
            <a:chExt cx="10569575" cy="64008"/>
          </a:xfrm>
        </p:grpSpPr>
        <p:sp>
          <p:nvSpPr>
            <p:cNvPr id="157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58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59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0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1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2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3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4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5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6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7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8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69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0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1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2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3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4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5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6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7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8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79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0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1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2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3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4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5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6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7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8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89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0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1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2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3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4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5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6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7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8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199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0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1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2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3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4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5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6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7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8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09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0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1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2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3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4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5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6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7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8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19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0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1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2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3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4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5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6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7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8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29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  <p:sp>
          <p:nvSpPr>
            <p:cNvPr id="230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1800" dirty="0">
                <a:ln>
                  <a:noFill/>
                </a:ln>
              </a:endParaRPr>
            </a:p>
          </p:txBody>
        </p:sp>
      </p:grp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83F4F-A6FD-4040-9DFE-FB7C29225F70}" type="datetime1">
              <a:rPr lang="en-IN" smtClean="0"/>
              <a:t>18-04-2023</a:t>
            </a:fld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43CE-AA21-4AEB-9F31-4FDE0B9E92A6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45306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8907C-0FDD-4E85-9567-CA4A1C577A47}" type="datetime1">
              <a:rPr lang="en-IN" smtClean="0"/>
              <a:t>18-04-2023</a:t>
            </a:fld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43CE-AA21-4AEB-9F31-4FDE0B9E92A6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1892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811" y="274638"/>
            <a:ext cx="9146380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2809" y="3429000"/>
            <a:ext cx="2743915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249" y="1905000"/>
            <a:ext cx="5670757" cy="4038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grpSp>
        <p:nvGrpSpPr>
          <p:cNvPr id="615" name="frame" descr="Box graphic"/>
          <p:cNvGrpSpPr/>
          <p:nvPr/>
        </p:nvGrpSpPr>
        <p:grpSpPr bwMode="invGray">
          <a:xfrm>
            <a:off x="4418990" y="1630822"/>
            <a:ext cx="6292667" cy="4575885"/>
            <a:chOff x="4417839" y="1630821"/>
            <a:chExt cx="6291028" cy="4575885"/>
          </a:xfrm>
        </p:grpSpPr>
        <p:grpSp>
          <p:nvGrpSpPr>
            <p:cNvPr id="616" name="Group 615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8" name="Group 76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4" name="Freeform 84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5" name="Freeform 84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6" name="Freeform 84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7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8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9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0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1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2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3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4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5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6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7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8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9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0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1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2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3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4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5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6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7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8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9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0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1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2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3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4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5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6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7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8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9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0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1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2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3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4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5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6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7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8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9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0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1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2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3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4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5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6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7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8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9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0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1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2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3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4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5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6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7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8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9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0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1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2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3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4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5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6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7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9" name="Group 76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70" name="Freeform 76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1" name="Freeform 77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2" name="Freeform 77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3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4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5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6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7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8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9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0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1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2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3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4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5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6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7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8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9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0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1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2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3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4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5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6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7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8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9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0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1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2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3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4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5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6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7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8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9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0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1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2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3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4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5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6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7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8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9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0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1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2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3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4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5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6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7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8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9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0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1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2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3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4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5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6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7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8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9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0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1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2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3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7" name="Group 616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8" name="Group 61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4" name="Freeform 69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5" name="Freeform 69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6" name="Freeform 69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7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8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9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0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1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2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3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4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5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6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7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8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9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0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1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2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3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4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5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6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7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8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9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0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1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2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3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4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5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6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7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8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9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0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1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2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3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4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5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6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7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8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9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0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1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2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3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4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5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6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7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8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9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0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1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2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3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4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5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6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7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8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9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0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1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2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3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4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5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6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7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9" name="Group 61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20" name="Freeform 61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1" name="Freeform 62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2" name="Freeform 62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3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4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5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6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7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8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9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0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1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2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3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4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5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6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7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8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9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0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1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2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3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4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5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6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7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8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9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0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1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2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3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4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5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6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7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8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9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0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1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2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3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4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5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6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7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8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9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0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1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2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3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4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5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6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7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8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9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0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1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2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3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4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5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6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7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8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9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0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1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2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3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24306-B44E-452F-9BC8-F26E031023C0}" type="datetime1">
              <a:rPr lang="en-IN" smtClean="0"/>
              <a:t>18-04-2023</a:t>
            </a:fld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43CE-AA21-4AEB-9F31-4FDE0B9E92A6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6707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811" y="274638"/>
            <a:ext cx="9146380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1746293" y="1884311"/>
            <a:ext cx="5670757" cy="4041648"/>
          </a:xfrm>
          <a:solidFill>
            <a:schemeClr val="bg1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dirty="0"/>
          </a:p>
        </p:txBody>
      </p:sp>
      <p:grpSp>
        <p:nvGrpSpPr>
          <p:cNvPr id="614" name="frame" descr="Box graphic"/>
          <p:cNvGrpSpPr/>
          <p:nvPr/>
        </p:nvGrpSpPr>
        <p:grpSpPr bwMode="invGray">
          <a:xfrm flipH="1">
            <a:off x="1447877" y="1630822"/>
            <a:ext cx="6292667" cy="4575885"/>
            <a:chOff x="4417839" y="1630821"/>
            <a:chExt cx="6291028" cy="4575885"/>
          </a:xfrm>
        </p:grpSpPr>
        <p:grpSp>
          <p:nvGrpSpPr>
            <p:cNvPr id="615" name="Group 614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7" name="Group 76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3" name="Freeform 84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4" name="Freeform 84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5" name="Freeform 84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6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7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8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9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0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1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2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3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4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5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6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7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8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9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0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1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2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3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4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5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6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7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8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9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0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1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2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3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4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5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6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7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8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9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0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1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2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3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4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5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6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7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8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9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0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1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2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3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4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5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6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7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8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9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0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1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2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3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4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5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6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7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8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9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0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1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2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3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4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5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6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8" name="Group 76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69" name="Freeform 76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0" name="Freeform 76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1" name="Freeform 77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2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3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4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5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6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7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8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9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0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1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2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3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4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5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6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7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8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9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0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1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2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3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4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5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6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7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8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9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0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1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2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3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4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5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6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7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8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9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0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1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2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3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4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5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6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7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8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9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0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1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2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3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4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5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6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7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8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9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0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1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2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3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4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5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6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7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8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9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0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1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2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6" name="Group 615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7" name="Group 61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3" name="Freeform 69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4" name="Freeform 69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5" name="Freeform 69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6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7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8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9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0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1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2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3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4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5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6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7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8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9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0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1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2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3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4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5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6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7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8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9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0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1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2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3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4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5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6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7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8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9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0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1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2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3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4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5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6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7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8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9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0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1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2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3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4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5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6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7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8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9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0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1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2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3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4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5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6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7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8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9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0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1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2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3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4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5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6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8" name="Group 61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19" name="Freeform 61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0" name="Freeform 61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1" name="Freeform 62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2" name="Freeform 621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3" name="Freeform 622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4" name="Freeform 623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5" name="Freeform 624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6" name="Freeform 625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7" name="Freeform 626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8" name="Freeform 627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9" name="Freeform 628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0" name="Freeform 629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1" name="Freeform 630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2" name="Freeform 631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3" name="Freeform 632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4" name="Freeform 633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5" name="Freeform 634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6" name="Freeform 635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7" name="Freeform 636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8" name="Freeform 637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9" name="Freeform 638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0" name="Freeform 639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1" name="Freeform 640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2" name="Freeform 641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3" name="Freeform 642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4" name="Freeform 643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5" name="Freeform 644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6" name="Freeform 645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7" name="Freeform 646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8" name="Freeform 647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9" name="Freeform 648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0" name="Freeform 649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1" name="Freeform 650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2" name="Freeform 651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3" name="Freeform 652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4" name="Freeform 653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5" name="Freeform 654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6" name="Freeform 655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7" name="Freeform 656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8" name="Freeform 657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9" name="Freeform 658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0" name="Freeform 659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1" name="Freeform 660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2" name="Freeform 661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3" name="Freeform 662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4" name="Freeform 663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5" name="Freeform 664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6" name="Freeform 665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7" name="Freeform 666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8" name="Freeform 667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9" name="Freeform 668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0" name="Freeform 669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1" name="Freeform 670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2" name="Freeform 671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3" name="Freeform 672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4" name="Freeform 673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5" name="Freeform 674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6" name="Freeform 675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7" name="Freeform 676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8" name="Freeform 677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9" name="Freeform 678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0" name="Freeform 679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1" name="Freeform 680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2" name="Freeform 681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3" name="Freeform 682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4" name="Freeform 683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5" name="Freeform 684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6" name="Freeform 685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7" name="Freeform 686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8" name="Freeform 687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9" name="Freeform 688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0" name="Freeform 689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1" name="Freeform 690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2" name="Freeform 691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sz="1800" dirty="0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08018" y="3411748"/>
            <a:ext cx="2743915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DF828-0005-4D48-95C2-AE59E687C875}" type="datetime1">
              <a:rPr lang="en-IN" smtClean="0"/>
              <a:t>18-04-2023</a:t>
            </a:fld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743CE-AA21-4AEB-9F31-4FDE0B9E92A6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1494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811" y="274638"/>
            <a:ext cx="9146380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811" y="1905000"/>
            <a:ext cx="9146382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810" y="6400801"/>
            <a:ext cx="6326246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77716" y="6400801"/>
            <a:ext cx="1244183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BB456-E368-45ED-80F7-C3143B3B2FAE}" type="datetime1">
              <a:rPr lang="en-IN" smtClean="0"/>
              <a:t>18-04-2023</a:t>
            </a:fld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25893" y="6400801"/>
            <a:ext cx="1143300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8743CE-AA21-4AEB-9F31-4FDE0B9E92A6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643770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indent="-27432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4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33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618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47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 /><Relationship Id="rId2" Type="http://schemas.openxmlformats.org/officeDocument/2006/relationships/image" Target="../media/image21.pn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22.JPG" /><Relationship Id="rId4" Type="http://schemas.openxmlformats.org/officeDocument/2006/relationships/image" Target="../media/image5.pn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 /><Relationship Id="rId2" Type="http://schemas.openxmlformats.org/officeDocument/2006/relationships/image" Target="../media/image23.JPG" /><Relationship Id="rId1" Type="http://schemas.openxmlformats.org/officeDocument/2006/relationships/slideLayout" Target="../slideLayouts/slideLayout6.xml" /><Relationship Id="rId6" Type="http://schemas.openxmlformats.org/officeDocument/2006/relationships/image" Target="../media/image27.png" /><Relationship Id="rId5" Type="http://schemas.openxmlformats.org/officeDocument/2006/relationships/image" Target="../media/image26.JPG" /><Relationship Id="rId4" Type="http://schemas.openxmlformats.org/officeDocument/2006/relationships/image" Target="../media/image25.JP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image" Target="../media/image28.jpeg" /><Relationship Id="rId1" Type="http://schemas.openxmlformats.org/officeDocument/2006/relationships/slideLayout" Target="../slideLayouts/slideLayout6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5.png" /><Relationship Id="rId4" Type="http://schemas.openxmlformats.org/officeDocument/2006/relationships/image" Target="../media/image8.jpe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5.png" 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 /><Relationship Id="rId3" Type="http://schemas.openxmlformats.org/officeDocument/2006/relationships/image" Target="../media/image11.png" /><Relationship Id="rId7" Type="http://schemas.openxmlformats.org/officeDocument/2006/relationships/image" Target="../media/image13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7.xml" /><Relationship Id="rId6" Type="http://schemas.microsoft.com/office/2007/relationships/hdphoto" Target="../media/hdphoto2.wdp" /><Relationship Id="rId5" Type="http://schemas.openxmlformats.org/officeDocument/2006/relationships/image" Target="../media/image12.png" /><Relationship Id="rId4" Type="http://schemas.microsoft.com/office/2007/relationships/hdphoto" Target="../media/hdphoto1.wdp" /><Relationship Id="rId9" Type="http://schemas.openxmlformats.org/officeDocument/2006/relationships/image" Target="../media/image5.png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6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 /><Relationship Id="rId7" Type="http://schemas.openxmlformats.org/officeDocument/2006/relationships/image" Target="../media/image5.pn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7.jpeg" /><Relationship Id="rId5" Type="http://schemas.openxmlformats.org/officeDocument/2006/relationships/image" Target="../media/image16.jpeg" /><Relationship Id="rId4" Type="http://schemas.openxmlformats.org/officeDocument/2006/relationships/image" Target="../media/image15.jpe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5.png" /><Relationship Id="rId4" Type="http://schemas.openxmlformats.org/officeDocument/2006/relationships/image" Target="../media/image20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IN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elix Titling" panose="04060505060202020A04" pitchFamily="82" charset="0"/>
              </a:rPr>
              <a:t>AIR</a:t>
            </a:r>
            <a:r>
              <a:rPr lang="en-I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elix Titling" panose="04060505060202020A04" pitchFamily="82" charset="0"/>
              </a:rPr>
              <a:t> </a:t>
            </a:r>
            <a:r>
              <a:rPr lang="en-IN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elix Titling" panose="04060505060202020A04" pitchFamily="82" charset="0"/>
              </a:rPr>
              <a:t>WING</a:t>
            </a:r>
            <a:r>
              <a:rPr lang="en-I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elix Titling" panose="04060505060202020A04" pitchFamily="82" charset="0"/>
              </a:rPr>
              <a:t> </a:t>
            </a:r>
            <a:r>
              <a:rPr lang="en-IN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elix Titling" panose="04060505060202020A04" pitchFamily="82" charset="0"/>
              </a:rPr>
              <a:t>NCC</a:t>
            </a:r>
            <a:r>
              <a:rPr lang="en-I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elix Titling" panose="04060505060202020A04" pitchFamily="82" charset="0"/>
              </a:rPr>
              <a:t> </a:t>
            </a:r>
            <a:r>
              <a:rPr lang="en-IN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elix Titling" panose="04060505060202020A04" pitchFamily="82" charset="0"/>
              </a:rPr>
              <a:t>(2021-22)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811" y="4762500"/>
            <a:ext cx="9146381" cy="1066800"/>
          </a:xfrm>
        </p:spPr>
        <p:txBody>
          <a:bodyPr/>
          <a:lstStyle/>
          <a:p>
            <a:pPr algn="ctr"/>
            <a:r>
              <a:rPr lang="en-IN" dirty="0">
                <a:latin typeface="Felix Titling" panose="04060505060202020A04" pitchFamily="82" charset="0"/>
              </a:rPr>
              <a:t>Activities of Cadets of Durga College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972" y="291462"/>
            <a:ext cx="2152056" cy="32270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543" y="5212304"/>
            <a:ext cx="1464844" cy="1614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7424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87" y="0"/>
            <a:ext cx="5979559" cy="68579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572054" y="373006"/>
            <a:ext cx="4053761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elix Titling" panose="04060505060202020A04" pitchFamily="82" charset="0"/>
              </a:rPr>
              <a:t>cadets cleaned the statue of swami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elix Titling" panose="04060505060202020A04" pitchFamily="82" charset="0"/>
              </a:rPr>
              <a:t>ji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elix Titling" panose="04060505060202020A04" pitchFamily="82" charset="0"/>
              </a:rPr>
              <a:t> and the surroundings in order to pay homage </a:t>
            </a:r>
            <a:endParaRPr lang="en-US" sz="2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elix Titling" panose="04060505060202020A04" pitchFamily="8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853514" cy="12802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620" y="1942667"/>
            <a:ext cx="4798790" cy="491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488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280270"/>
            <a:ext cx="6030930" cy="134477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IN" sz="2800" b="1" dirty="0">
                <a:latin typeface="Felix Titling" panose="04060505060202020A04" pitchFamily="82" charset="0"/>
              </a:rPr>
              <a:t>Cadets taking part in “</a:t>
            </a:r>
            <a:r>
              <a:rPr lang="en-IN" sz="2800" b="1" dirty="0" err="1">
                <a:latin typeface="Felix Titling" panose="04060505060202020A04" pitchFamily="82" charset="0"/>
              </a:rPr>
              <a:t>puneet</a:t>
            </a:r>
            <a:r>
              <a:rPr lang="en-IN" sz="2800" b="1" dirty="0">
                <a:latin typeface="Felix Titling" panose="04060505060202020A04" pitchFamily="82" charset="0"/>
              </a:rPr>
              <a:t> </a:t>
            </a:r>
            <a:r>
              <a:rPr lang="en-IN" sz="2800" b="1" dirty="0" err="1">
                <a:latin typeface="Felix Titling" panose="04060505060202020A04" pitchFamily="82" charset="0"/>
              </a:rPr>
              <a:t>sagar</a:t>
            </a:r>
            <a:r>
              <a:rPr lang="en-IN" sz="2800" b="1" dirty="0">
                <a:latin typeface="Felix Titling" panose="04060505060202020A04" pitchFamily="82" charset="0"/>
              </a:rPr>
              <a:t> </a:t>
            </a:r>
            <a:r>
              <a:rPr lang="en-IN" sz="2800" b="1" dirty="0" err="1">
                <a:latin typeface="Felix Titling" panose="04060505060202020A04" pitchFamily="82" charset="0"/>
              </a:rPr>
              <a:t>abhiyaan</a:t>
            </a:r>
            <a:r>
              <a:rPr lang="en-IN" sz="2800" b="1" dirty="0">
                <a:latin typeface="Felix Titling" panose="04060505060202020A04" pitchFamily="82" charset="0"/>
              </a:rPr>
              <a:t>”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708" r="4520" b="6434"/>
          <a:stretch/>
        </p:blipFill>
        <p:spPr>
          <a:xfrm>
            <a:off x="0" y="2625048"/>
            <a:ext cx="3472666" cy="42329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71" y="0"/>
            <a:ext cx="6076429" cy="3200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665" y="2625048"/>
            <a:ext cx="3914453" cy="423295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118" y="3200400"/>
            <a:ext cx="4804882" cy="3657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853514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988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878" y="2647748"/>
            <a:ext cx="7489594" cy="421025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65485" y="428749"/>
            <a:ext cx="9146380" cy="187266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IN" sz="2400" b="1" dirty="0">
                <a:latin typeface="Felix Titling" panose="04060505060202020A04" pitchFamily="82" charset="0"/>
              </a:rPr>
              <a:t>our cadets coordinated with 94.3 my FM and talked about swacch Raipur under the smart Raipur program broadcasted on 28</a:t>
            </a:r>
            <a:r>
              <a:rPr lang="en-IN" sz="2400" b="1" baseline="30000" dirty="0">
                <a:latin typeface="Felix Titling" panose="04060505060202020A04" pitchFamily="82" charset="0"/>
              </a:rPr>
              <a:t>th</a:t>
            </a:r>
            <a:r>
              <a:rPr lang="en-IN" sz="2400" b="1" dirty="0">
                <a:latin typeface="Felix Titling" panose="04060505060202020A04" pitchFamily="82" charset="0"/>
              </a:rPr>
              <a:t> February 2022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53514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650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IN" sz="6000" dirty="0">
                <a:solidFill>
                  <a:srgbClr val="FF0000"/>
                </a:solidFill>
                <a:latin typeface="Felix Titling" panose="04060505060202020A04" pitchFamily="82" charset="0"/>
              </a:rPr>
              <a:t>JAY </a:t>
            </a:r>
            <a:r>
              <a:rPr lang="en-IN" sz="6000" dirty="0">
                <a:solidFill>
                  <a:srgbClr val="002060"/>
                </a:solidFill>
                <a:latin typeface="Felix Titling" panose="04060505060202020A04" pitchFamily="82" charset="0"/>
              </a:rPr>
              <a:t>HI</a:t>
            </a:r>
            <a:r>
              <a:rPr lang="en-IN" sz="6000" dirty="0">
                <a:solidFill>
                  <a:srgbClr val="00B0F0"/>
                </a:solidFill>
                <a:latin typeface="Felix Titling" panose="04060505060202020A04" pitchFamily="82" charset="0"/>
              </a:rPr>
              <a:t>ND!!!!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225" y="443070"/>
            <a:ext cx="1949849" cy="2923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047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IN" sz="4400" b="1" dirty="0">
                <a:latin typeface="Felix Titling" panose="04060505060202020A04" pitchFamily="82" charset="0"/>
              </a:rPr>
              <a:t>OUR POWER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8766904"/>
              </p:ext>
            </p:extLst>
          </p:nvPr>
        </p:nvGraphicFramePr>
        <p:xfrm>
          <a:off x="708915" y="2280867"/>
          <a:ext cx="10839240" cy="37808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8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098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56177">
                <a:tc>
                  <a:txBody>
                    <a:bodyPr/>
                    <a:lstStyle/>
                    <a:p>
                      <a:r>
                        <a:rPr lang="en-IN" dirty="0">
                          <a:latin typeface="Felix Titling" panose="04060505060202020A04" pitchFamily="82" charset="0"/>
                        </a:rPr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Felix Titling" panose="04060505060202020A04" pitchFamily="82" charset="0"/>
                        </a:rPr>
                        <a:t>SD</a:t>
                      </a:r>
                      <a:r>
                        <a:rPr lang="en-IN" sz="1050" dirty="0">
                          <a:latin typeface="Felix Titling" panose="04060505060202020A04" pitchFamily="82" charset="0"/>
                        </a:rPr>
                        <a:t>s</a:t>
                      </a:r>
                      <a:r>
                        <a:rPr lang="en-IN" dirty="0">
                          <a:latin typeface="Felix Titling" panose="04060505060202020A04" pitchFamily="82" charset="0"/>
                        </a:rPr>
                        <a:t>  (boys)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Felix Titling" panose="04060505060202020A04" pitchFamily="82" charset="0"/>
                        </a:rPr>
                        <a:t>SW</a:t>
                      </a:r>
                      <a:r>
                        <a:rPr lang="en-IN" sz="1100" dirty="0">
                          <a:latin typeface="Felix Titling" panose="04060505060202020A04" pitchFamily="82" charset="0"/>
                        </a:rPr>
                        <a:t>s</a:t>
                      </a:r>
                      <a:r>
                        <a:rPr lang="en-IN" dirty="0">
                          <a:latin typeface="Felix Titling" panose="04060505060202020A04" pitchFamily="82" charset="0"/>
                        </a:rPr>
                        <a:t> (girls)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Felix Titling" panose="04060505060202020A04" pitchFamily="82" charset="0"/>
                        </a:rPr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177">
                <a:tc>
                  <a:txBody>
                    <a:bodyPr/>
                    <a:lstStyle/>
                    <a:p>
                      <a:r>
                        <a:rPr lang="en-IN" dirty="0">
                          <a:latin typeface="Felix Titling" panose="04060505060202020A04" pitchFamily="82" charset="0"/>
                        </a:rPr>
                        <a:t>3</a:t>
                      </a:r>
                      <a:r>
                        <a:rPr lang="en-IN" baseline="30000" dirty="0">
                          <a:latin typeface="Felix Titling" panose="04060505060202020A04" pitchFamily="82" charset="0"/>
                        </a:rPr>
                        <a:t>RD</a:t>
                      </a:r>
                      <a:r>
                        <a:rPr lang="en-IN" dirty="0">
                          <a:latin typeface="Felix Titling" panose="04060505060202020A04" pitchFamily="82" charset="0"/>
                        </a:rPr>
                        <a:t> 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Felix Titling" panose="04060505060202020A04" pitchFamily="82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Felix Titling" panose="04060505060202020A04" pitchFamily="82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Felix Titling" panose="04060505060202020A04" pitchFamily="82" charset="0"/>
                        </a:rPr>
                        <a:t>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6177">
                <a:tc>
                  <a:txBody>
                    <a:bodyPr/>
                    <a:lstStyle/>
                    <a:p>
                      <a:r>
                        <a:rPr lang="en-IN" dirty="0">
                          <a:latin typeface="Felix Titling" panose="04060505060202020A04" pitchFamily="82" charset="0"/>
                        </a:rPr>
                        <a:t>2</a:t>
                      </a:r>
                      <a:r>
                        <a:rPr lang="en-IN" baseline="30000" dirty="0">
                          <a:latin typeface="Felix Titling" panose="04060505060202020A04" pitchFamily="82" charset="0"/>
                        </a:rPr>
                        <a:t>ND</a:t>
                      </a:r>
                      <a:r>
                        <a:rPr lang="en-IN" dirty="0">
                          <a:latin typeface="Felix Titling" panose="04060505060202020A04" pitchFamily="82" charset="0"/>
                        </a:rPr>
                        <a:t> 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Felix Titling" panose="04060505060202020A04" pitchFamily="82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Felix Titling" panose="04060505060202020A04" pitchFamily="82" charset="0"/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Felix Titling" panose="04060505060202020A04" pitchFamily="82" charset="0"/>
                        </a:rPr>
                        <a:t>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6177">
                <a:tc>
                  <a:txBody>
                    <a:bodyPr/>
                    <a:lstStyle/>
                    <a:p>
                      <a:r>
                        <a:rPr lang="en-IN" dirty="0">
                          <a:latin typeface="Felix Titling" panose="04060505060202020A04" pitchFamily="82" charset="0"/>
                        </a:rPr>
                        <a:t>1</a:t>
                      </a:r>
                      <a:r>
                        <a:rPr lang="en-IN" baseline="30000" dirty="0">
                          <a:latin typeface="Felix Titling" panose="04060505060202020A04" pitchFamily="82" charset="0"/>
                        </a:rPr>
                        <a:t>ST</a:t>
                      </a:r>
                      <a:r>
                        <a:rPr lang="en-IN" dirty="0">
                          <a:latin typeface="Felix Titling" panose="04060505060202020A04" pitchFamily="82" charset="0"/>
                        </a:rPr>
                        <a:t> 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Felix Titling" panose="04060505060202020A04" pitchFamily="82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Felix Titling" panose="04060505060202020A04" pitchFamily="82" charset="0"/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Felix Titling" panose="04060505060202020A04" pitchFamily="82" charset="0"/>
                        </a:rPr>
                        <a:t>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6177">
                <a:tc>
                  <a:txBody>
                    <a:bodyPr/>
                    <a:lstStyle/>
                    <a:p>
                      <a:r>
                        <a:rPr lang="en-IN" dirty="0">
                          <a:latin typeface="Felix Titling" panose="04060505060202020A04" pitchFamily="82" charset="0"/>
                        </a:rPr>
                        <a:t>GRAND 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Felix Titling" panose="04060505060202020A04" pitchFamily="82" charset="0"/>
                        </a:rPr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Felix Titling" panose="04060505060202020A04" pitchFamily="82" charset="0"/>
                        </a:rPr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latin typeface="Felix Titling" panose="04060505060202020A04" pitchFamily="82" charset="0"/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52125" cy="127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37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IN" sz="4000" b="1" dirty="0">
                <a:latin typeface="Felix Titling" panose="04060505060202020A04" pitchFamily="82" charset="0"/>
              </a:rPr>
              <a:t>OUR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2809" y="2500901"/>
            <a:ext cx="9146382" cy="4267200"/>
          </a:xfrm>
        </p:spPr>
        <p:txBody>
          <a:bodyPr/>
          <a:lstStyle/>
          <a:p>
            <a:pPr>
              <a:lnSpc>
                <a:spcPct val="250000"/>
              </a:lnSpc>
            </a:pPr>
            <a:r>
              <a:rPr lang="en-IN" b="1" dirty="0">
                <a:latin typeface="Felix Titling" panose="04060505060202020A04" pitchFamily="82" charset="0"/>
              </a:rPr>
              <a:t>100% Cadets cleared </a:t>
            </a:r>
            <a:r>
              <a:rPr lang="en-IN" b="1" u="sng" dirty="0">
                <a:latin typeface="Felix Titling" panose="04060505060202020A04" pitchFamily="82" charset="0"/>
              </a:rPr>
              <a:t>b-certificate</a:t>
            </a:r>
            <a:r>
              <a:rPr lang="en-IN" b="1" dirty="0">
                <a:latin typeface="Felix Titling" panose="04060505060202020A04" pitchFamily="82" charset="0"/>
              </a:rPr>
              <a:t> exam in 2021-22.</a:t>
            </a:r>
          </a:p>
          <a:p>
            <a:pPr>
              <a:lnSpc>
                <a:spcPct val="250000"/>
              </a:lnSpc>
            </a:pPr>
            <a:r>
              <a:rPr lang="en-IN" b="1" dirty="0">
                <a:latin typeface="Felix Titling" panose="04060505060202020A04" pitchFamily="82" charset="0"/>
              </a:rPr>
              <a:t>85.71% Cadets cleared </a:t>
            </a:r>
            <a:r>
              <a:rPr lang="en-IN" b="1" u="sng" dirty="0">
                <a:latin typeface="Felix Titling" panose="04060505060202020A04" pitchFamily="82" charset="0"/>
              </a:rPr>
              <a:t>c-certificate</a:t>
            </a:r>
            <a:r>
              <a:rPr lang="en-IN" b="1" dirty="0">
                <a:latin typeface="Felix Titling" panose="04060505060202020A04" pitchFamily="82" charset="0"/>
              </a:rPr>
              <a:t> exam in 2021-22.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129"/>
            <a:ext cx="853514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20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flythrough dir="out" hasBounce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6565187" cy="348293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4307" y="3448633"/>
            <a:ext cx="3375060" cy="34436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" t="4046" r="1857" b="524"/>
          <a:stretch/>
        </p:blipFill>
        <p:spPr>
          <a:xfrm>
            <a:off x="6565187" y="0"/>
            <a:ext cx="5626813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607205" y="3785473"/>
            <a:ext cx="2794449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elix Titling" panose="04060505060202020A04" pitchFamily="82" charset="0"/>
              </a:rPr>
              <a:t>CWO Vishal Dubey of B.Com (Final) attended Republic Day parade in NEW DELHI 0n January 2022</a:t>
            </a:r>
            <a:endParaRPr lang="en-US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elix Titling" panose="04060505060202020A04" pitchFamily="8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853514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69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3" r="7682" b="3867"/>
          <a:stretch/>
        </p:blipFill>
        <p:spPr>
          <a:xfrm>
            <a:off x="708917" y="2763748"/>
            <a:ext cx="5279263" cy="40942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312" y="0"/>
            <a:ext cx="5342868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26757" y="1280271"/>
            <a:ext cx="5395695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elix Titling" panose="04060505060202020A04" pitchFamily="82" charset="0"/>
              </a:rPr>
              <a:t>CUO K Shiv Kumar of B.A(Final) was rewarded for his exceptional performance </a:t>
            </a:r>
            <a:endParaRPr lang="en-US" sz="2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elix Titling" panose="04060505060202020A04" pitchFamily="8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853514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84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881" r="3822" b="5660"/>
          <a:stretch/>
        </p:blipFill>
        <p:spPr>
          <a:xfrm>
            <a:off x="0" y="2809982"/>
            <a:ext cx="6041204" cy="404801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1243786"/>
            <a:ext cx="6041204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elix Titling" panose="04060505060202020A04" pitchFamily="82" charset="0"/>
              </a:rPr>
              <a:t>Ex Cadet Sqn Ldr Vivek Sahu briefed the cadets of Durga College on 9</a:t>
            </a:r>
            <a:r>
              <a:rPr lang="en-US" sz="2400" b="1" baseline="3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elix Titling" panose="04060505060202020A04" pitchFamily="82" charset="0"/>
              </a:rPr>
              <a:t>th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elix Titling" panose="04060505060202020A04" pitchFamily="82" charset="0"/>
              </a:rPr>
              <a:t> October 2021</a:t>
            </a:r>
            <a:endParaRPr lang="en-US" sz="2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elix Titling" panose="04060505060202020A04" pitchFamily="8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204" y="2992579"/>
            <a:ext cx="6150796" cy="38654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204" y="0"/>
            <a:ext cx="6150796" cy="29925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853514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968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05002" y="2486346"/>
            <a:ext cx="9146380" cy="152143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IN" sz="4400" b="1" dirty="0">
                <a:latin typeface="Felix Titling" panose="04060505060202020A04" pitchFamily="82" charset="0"/>
              </a:rPr>
              <a:t>Social &amp; other ACTIVITIES DONE BY OUR CADETS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3514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83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22679" cy="49624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518899"/>
            <a:ext cx="5034338" cy="33391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5" t="48240" r="7030"/>
          <a:stretch/>
        </p:blipFill>
        <p:spPr>
          <a:xfrm>
            <a:off x="8167955" y="0"/>
            <a:ext cx="4024045" cy="35497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" t="19198" b="6752"/>
          <a:stretch/>
        </p:blipFill>
        <p:spPr>
          <a:xfrm>
            <a:off x="5034337" y="3518899"/>
            <a:ext cx="7157663" cy="33440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22679" y="287266"/>
            <a:ext cx="3945276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elix Titling" panose="04060505060202020A04" pitchFamily="82" charset="0"/>
              </a:rPr>
              <a:t>COMBINED ANNUAL TRAINING CAMP ORGANIZED AT KALINGA UNIVERSITY FORM 6</a:t>
            </a:r>
            <a:r>
              <a:rPr lang="en-US" b="1" baseline="3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elix Titling" panose="04060505060202020A04" pitchFamily="82" charset="0"/>
              </a:rPr>
              <a:t>TH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elix Titling" panose="04060505060202020A04" pitchFamily="82" charset="0"/>
              </a:rPr>
              <a:t> DEC 2021 TO 12</a:t>
            </a:r>
            <a:r>
              <a:rPr lang="en-US" b="1" baseline="3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elix Titling" panose="04060505060202020A04" pitchFamily="82" charset="0"/>
              </a:rPr>
              <a:t>TH</a:t>
            </a: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elix Titling" panose="04060505060202020A04" pitchFamily="82" charset="0"/>
              </a:rPr>
              <a:t> DEC 2021.</a:t>
            </a:r>
            <a:endParaRPr lang="en-US" sz="8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elix Titling" panose="04060505060202020A04" pitchFamily="8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22679" y="1774860"/>
            <a:ext cx="3945276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elix Titling" panose="04060505060202020A04" pitchFamily="82" charset="0"/>
              </a:rPr>
              <a:t>20 Girl cadets and 39 boy cadets participated along with sqn ldr vijay kumar choubey of Durga college</a:t>
            </a:r>
            <a:endParaRPr lang="en-US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elix Titling" panose="04060505060202020A04" pitchFamily="8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853514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216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959" y="1928614"/>
            <a:ext cx="4544041" cy="49293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8614"/>
            <a:ext cx="3595633" cy="49293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634" y="1928614"/>
            <a:ext cx="4052325" cy="492938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40818" y="272862"/>
            <a:ext cx="11424405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elix Titling" panose="04060505060202020A04" pitchFamily="82" charset="0"/>
              </a:rPr>
              <a:t>CADETS Organized VIRTUAL PROGRAM ON THE OCCASION OF NATIONAL YOUTH week in January 2022</a:t>
            </a:r>
            <a:endParaRPr lang="en-US" sz="32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elix Titling" panose="04060505060202020A04" pitchFamily="8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34838"/>
            <a:ext cx="853514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5153"/>
      </p:ext>
    </p:extLst>
  </p:cSld>
  <p:clrMapOvr>
    <a:masterClrMapping/>
  </p:clrMapOvr>
  <p:transition spd="slow">
    <p:wheel spokes="1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Chalkboard 16x9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TF00001018.potx" id="{D19C2884-2C55-4C1A-A5C2-5D03FF1F35A4}" vid="{5F7A9C6A-558C-4654-B762-2F22BC904F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tf02804846_win32</Template>
  <TotalTime>343</TotalTime>
  <Words>217</Words>
  <Application>Microsoft Office PowerPoint</Application>
  <PresentationFormat>Widescreen</PresentationFormat>
  <Paragraphs>37</Paragraphs>
  <Slides>13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Chalkboard 16x9</vt:lpstr>
      <vt:lpstr>AIR WING NCC (2021-22)</vt:lpstr>
      <vt:lpstr>OUR POWER</vt:lpstr>
      <vt:lpstr>OUR RESULTS</vt:lpstr>
      <vt:lpstr>PowerPoint Presentation</vt:lpstr>
      <vt:lpstr>PowerPoint Presentation</vt:lpstr>
      <vt:lpstr>PowerPoint Presentation</vt:lpstr>
      <vt:lpstr>Social &amp; other ACTIVITIES DONE BY OUR CADETS</vt:lpstr>
      <vt:lpstr>PowerPoint Presentation</vt:lpstr>
      <vt:lpstr>PowerPoint Presentation</vt:lpstr>
      <vt:lpstr>PowerPoint Presentation</vt:lpstr>
      <vt:lpstr>Cadets taking part in “puneet sagar abhiyaan”</vt:lpstr>
      <vt:lpstr>our cadets coordinated with 94.3 my FM and talked about swacch Raipur under the smart Raipur program broadcasted on 28th February 2022</vt:lpstr>
      <vt:lpstr>JAY HIND!!!!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 WING NCC (2021-22)</dc:title>
  <dc:creator>Microsoft account</dc:creator>
  <cp:lastModifiedBy>918770152322</cp:lastModifiedBy>
  <cp:revision>19</cp:revision>
  <dcterms:created xsi:type="dcterms:W3CDTF">2023-01-06T06:09:40Z</dcterms:created>
  <dcterms:modified xsi:type="dcterms:W3CDTF">2023-04-18T09:06:43Z</dcterms:modified>
</cp:coreProperties>
</file>