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5"/>
  </p:notesMasterIdLst>
  <p:sldIdLst>
    <p:sldId id="441" r:id="rId2"/>
    <p:sldId id="442" r:id="rId3"/>
    <p:sldId id="314" r:id="rId4"/>
    <p:sldId id="315" r:id="rId5"/>
    <p:sldId id="316" r:id="rId6"/>
    <p:sldId id="317" r:id="rId7"/>
    <p:sldId id="258" r:id="rId8"/>
    <p:sldId id="320" r:id="rId9"/>
    <p:sldId id="319" r:id="rId10"/>
    <p:sldId id="318" r:id="rId11"/>
    <p:sldId id="263" r:id="rId12"/>
    <p:sldId id="264" r:id="rId13"/>
    <p:sldId id="324" r:id="rId14"/>
    <p:sldId id="322" r:id="rId15"/>
    <p:sldId id="321" r:id="rId16"/>
    <p:sldId id="268" r:id="rId17"/>
    <p:sldId id="449" r:id="rId18"/>
    <p:sldId id="450" r:id="rId19"/>
    <p:sldId id="274" r:id="rId20"/>
    <p:sldId id="323" r:id="rId21"/>
    <p:sldId id="329" r:id="rId22"/>
    <p:sldId id="330" r:id="rId23"/>
    <p:sldId id="332" r:id="rId24"/>
    <p:sldId id="331" r:id="rId25"/>
    <p:sldId id="327" r:id="rId26"/>
    <p:sldId id="328" r:id="rId27"/>
    <p:sldId id="325" r:id="rId28"/>
    <p:sldId id="353" r:id="rId29"/>
    <p:sldId id="351" r:id="rId30"/>
    <p:sldId id="340" r:id="rId31"/>
    <p:sldId id="341" r:id="rId32"/>
    <p:sldId id="343" r:id="rId33"/>
    <p:sldId id="344" r:id="rId34"/>
    <p:sldId id="345" r:id="rId35"/>
    <p:sldId id="333" r:id="rId36"/>
    <p:sldId id="335" r:id="rId37"/>
    <p:sldId id="336" r:id="rId38"/>
    <p:sldId id="342" r:id="rId39"/>
    <p:sldId id="339" r:id="rId40"/>
    <p:sldId id="438" r:id="rId41"/>
    <p:sldId id="348" r:id="rId42"/>
    <p:sldId id="451" r:id="rId43"/>
    <p:sldId id="452" r:id="rId44"/>
    <p:sldId id="350" r:id="rId45"/>
    <p:sldId id="399" r:id="rId46"/>
    <p:sldId id="453" r:id="rId47"/>
    <p:sldId id="454" r:id="rId48"/>
    <p:sldId id="347" r:id="rId49"/>
    <p:sldId id="455" r:id="rId50"/>
    <p:sldId id="456" r:id="rId51"/>
    <p:sldId id="459" r:id="rId52"/>
    <p:sldId id="457" r:id="rId53"/>
    <p:sldId id="458" r:id="rId54"/>
    <p:sldId id="346" r:id="rId55"/>
    <p:sldId id="354" r:id="rId56"/>
    <p:sldId id="356" r:id="rId57"/>
    <p:sldId id="295" r:id="rId58"/>
    <p:sldId id="357" r:id="rId59"/>
    <p:sldId id="358" r:id="rId60"/>
    <p:sldId id="359" r:id="rId61"/>
    <p:sldId id="360" r:id="rId62"/>
    <p:sldId id="361" r:id="rId63"/>
    <p:sldId id="362" r:id="rId64"/>
    <p:sldId id="363" r:id="rId65"/>
    <p:sldId id="364" r:id="rId66"/>
    <p:sldId id="365" r:id="rId67"/>
    <p:sldId id="366" r:id="rId68"/>
    <p:sldId id="367" r:id="rId69"/>
    <p:sldId id="397" r:id="rId70"/>
    <p:sldId id="368" r:id="rId71"/>
    <p:sldId id="369" r:id="rId72"/>
    <p:sldId id="370" r:id="rId73"/>
    <p:sldId id="371" r:id="rId74"/>
    <p:sldId id="391" r:id="rId75"/>
    <p:sldId id="398" r:id="rId76"/>
    <p:sldId id="437" r:id="rId77"/>
    <p:sldId id="425" r:id="rId78"/>
    <p:sldId id="443" r:id="rId79"/>
    <p:sldId id="372" r:id="rId80"/>
    <p:sldId id="392" r:id="rId81"/>
    <p:sldId id="373" r:id="rId82"/>
    <p:sldId id="374" r:id="rId83"/>
    <p:sldId id="375" r:id="rId84"/>
    <p:sldId id="376" r:id="rId85"/>
    <p:sldId id="378" r:id="rId86"/>
    <p:sldId id="395" r:id="rId87"/>
    <p:sldId id="380" r:id="rId88"/>
    <p:sldId id="381" r:id="rId89"/>
    <p:sldId id="382" r:id="rId90"/>
    <p:sldId id="383" r:id="rId91"/>
    <p:sldId id="384" r:id="rId92"/>
    <p:sldId id="385" r:id="rId93"/>
    <p:sldId id="386" r:id="rId94"/>
    <p:sldId id="387" r:id="rId95"/>
    <p:sldId id="444" r:id="rId96"/>
    <p:sldId id="423" r:id="rId97"/>
    <p:sldId id="422" r:id="rId98"/>
    <p:sldId id="424" r:id="rId99"/>
    <p:sldId id="421" r:id="rId100"/>
    <p:sldId id="419" r:id="rId101"/>
    <p:sldId id="420" r:id="rId102"/>
    <p:sldId id="418" r:id="rId103"/>
    <p:sldId id="393" r:id="rId104"/>
    <p:sldId id="445" r:id="rId105"/>
    <p:sldId id="394" r:id="rId106"/>
    <p:sldId id="415" r:id="rId107"/>
    <p:sldId id="416" r:id="rId108"/>
    <p:sldId id="447" r:id="rId109"/>
    <p:sldId id="298" r:id="rId110"/>
    <p:sldId id="448" r:id="rId111"/>
    <p:sldId id="390" r:id="rId112"/>
    <p:sldId id="400" r:id="rId113"/>
    <p:sldId id="446" r:id="rId114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154" autoAdjust="0"/>
  </p:normalViewPr>
  <p:slideViewPr>
    <p:cSldViewPr>
      <p:cViewPr>
        <p:scale>
          <a:sx n="50" d="100"/>
          <a:sy n="50" d="100"/>
        </p:scale>
        <p:origin x="-2316" y="-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17DE6-D139-43C4-8F4A-1ED1910AE6C2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C3500-6645-4C42-8C1C-224195928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8FEB5-EDFA-4E91-9BA9-360F743E31C3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5304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8FEB5-EDFA-4E91-9BA9-360F743E31C3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C3500-6645-4C42-8C1C-224195928A41}" type="slidenum">
              <a:rPr lang="en-US" smtClean="0"/>
              <a:pPr/>
              <a:t>80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C3500-6645-4C42-8C1C-224195928A41}" type="slidenum">
              <a:rPr lang="en-US" smtClean="0"/>
              <a:pPr/>
              <a:t>113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74417-5F83-4112-97A0-AFF16CD19CF8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A4533-ECA4-4B29-B17E-CF30CFCBE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6.jpeg"/><Relationship Id="rId7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4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2.jpeg"/><Relationship Id="rId5" Type="http://schemas.openxmlformats.org/officeDocument/2006/relationships/image" Target="../media/image191.jpeg"/><Relationship Id="rId4" Type="http://schemas.openxmlformats.org/officeDocument/2006/relationships/image" Target="../media/image194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4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7.jpeg"/><Relationship Id="rId5" Type="http://schemas.openxmlformats.org/officeDocument/2006/relationships/image" Target="../media/image416.jpeg"/><Relationship Id="rId4" Type="http://schemas.openxmlformats.org/officeDocument/2006/relationships/image" Target="../media/image415.jpe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3.jpeg"/><Relationship Id="rId3" Type="http://schemas.openxmlformats.org/officeDocument/2006/relationships/image" Target="../media/image118.jpeg"/><Relationship Id="rId7" Type="http://schemas.openxmlformats.org/officeDocument/2006/relationships/image" Target="../media/image4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1.jpeg"/><Relationship Id="rId5" Type="http://schemas.openxmlformats.org/officeDocument/2006/relationships/image" Target="../media/image420.jpeg"/><Relationship Id="rId4" Type="http://schemas.openxmlformats.org/officeDocument/2006/relationships/image" Target="../media/image419.jpe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jpeg"/><Relationship Id="rId3" Type="http://schemas.openxmlformats.org/officeDocument/2006/relationships/image" Target="../media/image171.jpeg"/><Relationship Id="rId7" Type="http://schemas.openxmlformats.org/officeDocument/2006/relationships/image" Target="../media/image4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6.jpeg"/><Relationship Id="rId5" Type="http://schemas.openxmlformats.org/officeDocument/2006/relationships/image" Target="../media/image425.jpeg"/><Relationship Id="rId4" Type="http://schemas.openxmlformats.org/officeDocument/2006/relationships/image" Target="../media/image424.jpeg"/><Relationship Id="rId9" Type="http://schemas.openxmlformats.org/officeDocument/2006/relationships/image" Target="../media/image429.jpe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4.jpeg"/><Relationship Id="rId3" Type="http://schemas.openxmlformats.org/officeDocument/2006/relationships/image" Target="../media/image118.jpeg"/><Relationship Id="rId7" Type="http://schemas.openxmlformats.org/officeDocument/2006/relationships/image" Target="../media/image4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2.jpeg"/><Relationship Id="rId5" Type="http://schemas.openxmlformats.org/officeDocument/2006/relationships/image" Target="../media/image431.jpeg"/><Relationship Id="rId4" Type="http://schemas.openxmlformats.org/officeDocument/2006/relationships/image" Target="../media/image430.jpeg"/><Relationship Id="rId9" Type="http://schemas.openxmlformats.org/officeDocument/2006/relationships/image" Target="../media/image435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7" Type="http://schemas.openxmlformats.org/officeDocument/2006/relationships/image" Target="../media/image4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8.jpeg"/><Relationship Id="rId5" Type="http://schemas.openxmlformats.org/officeDocument/2006/relationships/image" Target="../media/image437.jpeg"/><Relationship Id="rId4" Type="http://schemas.openxmlformats.org/officeDocument/2006/relationships/image" Target="../media/image436.jpe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4.jpeg"/><Relationship Id="rId3" Type="http://schemas.openxmlformats.org/officeDocument/2006/relationships/image" Target="../media/image118.jpeg"/><Relationship Id="rId7" Type="http://schemas.openxmlformats.org/officeDocument/2006/relationships/image" Target="../media/image4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2.jpeg"/><Relationship Id="rId5" Type="http://schemas.openxmlformats.org/officeDocument/2006/relationships/image" Target="../media/image441.jpeg"/><Relationship Id="rId4" Type="http://schemas.openxmlformats.org/officeDocument/2006/relationships/image" Target="../media/image440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4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7.jpeg"/><Relationship Id="rId5" Type="http://schemas.openxmlformats.org/officeDocument/2006/relationships/image" Target="../media/image446.jpeg"/><Relationship Id="rId4" Type="http://schemas.openxmlformats.org/officeDocument/2006/relationships/image" Target="../media/image445.jpe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3.jpeg"/><Relationship Id="rId3" Type="http://schemas.openxmlformats.org/officeDocument/2006/relationships/image" Target="../media/image118.jpeg"/><Relationship Id="rId7" Type="http://schemas.openxmlformats.org/officeDocument/2006/relationships/image" Target="../media/image4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1.jpeg"/><Relationship Id="rId5" Type="http://schemas.openxmlformats.org/officeDocument/2006/relationships/image" Target="../media/image450.jpeg"/><Relationship Id="rId4" Type="http://schemas.openxmlformats.org/officeDocument/2006/relationships/image" Target="../media/image449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5.jpeg"/><Relationship Id="rId4" Type="http://schemas.openxmlformats.org/officeDocument/2006/relationships/image" Target="../media/image45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45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8.jpeg"/><Relationship Id="rId5" Type="http://schemas.openxmlformats.org/officeDocument/2006/relationships/image" Target="../media/image457.jpeg"/><Relationship Id="rId4" Type="http://schemas.openxmlformats.org/officeDocument/2006/relationships/image" Target="../media/image456.jpe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4.jpeg"/><Relationship Id="rId3" Type="http://schemas.openxmlformats.org/officeDocument/2006/relationships/image" Target="../media/image118.jpeg"/><Relationship Id="rId7" Type="http://schemas.openxmlformats.org/officeDocument/2006/relationships/image" Target="../media/image4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2.jpeg"/><Relationship Id="rId5" Type="http://schemas.openxmlformats.org/officeDocument/2006/relationships/image" Target="../media/image461.jpeg"/><Relationship Id="rId10" Type="http://schemas.openxmlformats.org/officeDocument/2006/relationships/image" Target="../media/image466.jpeg"/><Relationship Id="rId4" Type="http://schemas.openxmlformats.org/officeDocument/2006/relationships/image" Target="../media/image460.jpeg"/><Relationship Id="rId9" Type="http://schemas.openxmlformats.org/officeDocument/2006/relationships/image" Target="../media/image465.jpe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1.jpeg"/><Relationship Id="rId3" Type="http://schemas.openxmlformats.org/officeDocument/2006/relationships/image" Target="../media/image6.jpeg"/><Relationship Id="rId7" Type="http://schemas.openxmlformats.org/officeDocument/2006/relationships/image" Target="../media/image47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9.jpeg"/><Relationship Id="rId11" Type="http://schemas.openxmlformats.org/officeDocument/2006/relationships/image" Target="../media/image474.jpeg"/><Relationship Id="rId5" Type="http://schemas.openxmlformats.org/officeDocument/2006/relationships/image" Target="../media/image468.jpeg"/><Relationship Id="rId10" Type="http://schemas.openxmlformats.org/officeDocument/2006/relationships/image" Target="../media/image473.jpeg"/><Relationship Id="rId4" Type="http://schemas.openxmlformats.org/officeDocument/2006/relationships/image" Target="../media/image467.jpeg"/><Relationship Id="rId9" Type="http://schemas.openxmlformats.org/officeDocument/2006/relationships/image" Target="../media/image472.jpe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8.jpeg"/><Relationship Id="rId3" Type="http://schemas.openxmlformats.org/officeDocument/2006/relationships/image" Target="../media/image2.png"/><Relationship Id="rId7" Type="http://schemas.openxmlformats.org/officeDocument/2006/relationships/image" Target="../media/image47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6.jpeg"/><Relationship Id="rId11" Type="http://schemas.openxmlformats.org/officeDocument/2006/relationships/image" Target="../media/image481.jpeg"/><Relationship Id="rId5" Type="http://schemas.openxmlformats.org/officeDocument/2006/relationships/image" Target="../media/image475.jpeg"/><Relationship Id="rId10" Type="http://schemas.openxmlformats.org/officeDocument/2006/relationships/image" Target="../media/image480.jpeg"/><Relationship Id="rId4" Type="http://schemas.openxmlformats.org/officeDocument/2006/relationships/image" Target="../media/image6.jpeg"/><Relationship Id="rId9" Type="http://schemas.openxmlformats.org/officeDocument/2006/relationships/image" Target="../media/image47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.jpeg"/><Relationship Id="rId7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6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6.jpeg"/><Relationship Id="rId7" Type="http://schemas.openxmlformats.org/officeDocument/2006/relationships/image" Target="../media/image9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6.jpeg"/><Relationship Id="rId7" Type="http://schemas.openxmlformats.org/officeDocument/2006/relationships/image" Target="../media/image9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10" Type="http://schemas.openxmlformats.org/officeDocument/2006/relationships/image" Target="../media/image117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jpe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12" Type="http://schemas.openxmlformats.org/officeDocument/2006/relationships/image" Target="../media/image1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jpeg"/><Relationship Id="rId11" Type="http://schemas.openxmlformats.org/officeDocument/2006/relationships/image" Target="../media/image126.jpeg"/><Relationship Id="rId5" Type="http://schemas.openxmlformats.org/officeDocument/2006/relationships/image" Target="../media/image120.jpeg"/><Relationship Id="rId10" Type="http://schemas.openxmlformats.org/officeDocument/2006/relationships/image" Target="../media/image125.jpeg"/><Relationship Id="rId4" Type="http://schemas.openxmlformats.org/officeDocument/2006/relationships/image" Target="../media/image119.jpeg"/><Relationship Id="rId9" Type="http://schemas.openxmlformats.org/officeDocument/2006/relationships/image" Target="../media/image1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7" Type="http://schemas.openxmlformats.org/officeDocument/2006/relationships/image" Target="../media/image1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jpeg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eg"/><Relationship Id="rId3" Type="http://schemas.openxmlformats.org/officeDocument/2006/relationships/image" Target="../media/image118.jpeg"/><Relationship Id="rId7" Type="http://schemas.openxmlformats.org/officeDocument/2006/relationships/image" Target="../media/image1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Relationship Id="rId9" Type="http://schemas.openxmlformats.org/officeDocument/2006/relationships/image" Target="../media/image1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5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jpeg"/><Relationship Id="rId3" Type="http://schemas.openxmlformats.org/officeDocument/2006/relationships/image" Target="../media/image118.jpeg"/><Relationship Id="rId7" Type="http://schemas.openxmlformats.org/officeDocument/2006/relationships/image" Target="../media/image1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jpeg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jpeg"/><Relationship Id="rId3" Type="http://schemas.openxmlformats.org/officeDocument/2006/relationships/image" Target="../media/image118.jpeg"/><Relationship Id="rId7" Type="http://schemas.openxmlformats.org/officeDocument/2006/relationships/image" Target="../media/image16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jpeg"/><Relationship Id="rId11" Type="http://schemas.openxmlformats.org/officeDocument/2006/relationships/image" Target="../media/image170.jpeg"/><Relationship Id="rId5" Type="http://schemas.openxmlformats.org/officeDocument/2006/relationships/image" Target="../media/image164.jpeg"/><Relationship Id="rId10" Type="http://schemas.openxmlformats.org/officeDocument/2006/relationships/image" Target="../media/image169.jpeg"/><Relationship Id="rId4" Type="http://schemas.openxmlformats.org/officeDocument/2006/relationships/image" Target="../media/image163.jpeg"/><Relationship Id="rId9" Type="http://schemas.openxmlformats.org/officeDocument/2006/relationships/image" Target="../media/image1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17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eg"/><Relationship Id="rId3" Type="http://schemas.openxmlformats.org/officeDocument/2006/relationships/image" Target="../media/image63.jpeg"/><Relationship Id="rId7" Type="http://schemas.openxmlformats.org/officeDocument/2006/relationships/image" Target="../media/image18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1.jpeg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Relationship Id="rId9" Type="http://schemas.openxmlformats.org/officeDocument/2006/relationships/image" Target="../media/image184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3" Type="http://schemas.openxmlformats.org/officeDocument/2006/relationships/image" Target="../media/image171.jpeg"/><Relationship Id="rId7" Type="http://schemas.openxmlformats.org/officeDocument/2006/relationships/image" Target="../media/image18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Relationship Id="rId9" Type="http://schemas.openxmlformats.org/officeDocument/2006/relationships/image" Target="../media/image19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7" Type="http://schemas.openxmlformats.org/officeDocument/2006/relationships/image" Target="../media/image19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jpeg"/><Relationship Id="rId5" Type="http://schemas.openxmlformats.org/officeDocument/2006/relationships/image" Target="../media/image192.jpeg"/><Relationship Id="rId4" Type="http://schemas.openxmlformats.org/officeDocument/2006/relationships/image" Target="../media/image191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eg"/><Relationship Id="rId3" Type="http://schemas.openxmlformats.org/officeDocument/2006/relationships/image" Target="../media/image63.jpeg"/><Relationship Id="rId7" Type="http://schemas.openxmlformats.org/officeDocument/2006/relationships/image" Target="../media/image19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7.jpeg"/><Relationship Id="rId5" Type="http://schemas.openxmlformats.org/officeDocument/2006/relationships/image" Target="../media/image196.jpeg"/><Relationship Id="rId4" Type="http://schemas.openxmlformats.org/officeDocument/2006/relationships/image" Target="../media/image19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jpeg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5.jpeg"/><Relationship Id="rId5" Type="http://schemas.openxmlformats.org/officeDocument/2006/relationships/image" Target="../media/image204.jpeg"/><Relationship Id="rId4" Type="http://schemas.openxmlformats.org/officeDocument/2006/relationships/image" Target="../media/image20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6.jpe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3.jpeg"/><Relationship Id="rId4" Type="http://schemas.openxmlformats.org/officeDocument/2006/relationships/image" Target="../media/image21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7" Type="http://schemas.openxmlformats.org/officeDocument/2006/relationships/image" Target="../media/image2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4" Type="http://schemas.openxmlformats.org/officeDocument/2006/relationships/image" Target="../media/image21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7" Type="http://schemas.openxmlformats.org/officeDocument/2006/relationships/image" Target="../media/image2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1.jpeg"/><Relationship Id="rId5" Type="http://schemas.openxmlformats.org/officeDocument/2006/relationships/image" Target="../media/image220.jpeg"/><Relationship Id="rId4" Type="http://schemas.openxmlformats.org/officeDocument/2006/relationships/image" Target="../media/image219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jpeg"/><Relationship Id="rId3" Type="http://schemas.openxmlformats.org/officeDocument/2006/relationships/image" Target="../media/image2.png"/><Relationship Id="rId7" Type="http://schemas.openxmlformats.org/officeDocument/2006/relationships/image" Target="../media/image2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4.jpeg"/><Relationship Id="rId5" Type="http://schemas.openxmlformats.org/officeDocument/2006/relationships/image" Target="../media/image223.jpeg"/><Relationship Id="rId4" Type="http://schemas.openxmlformats.org/officeDocument/2006/relationships/image" Target="../media/image118.jpeg"/><Relationship Id="rId9" Type="http://schemas.openxmlformats.org/officeDocument/2006/relationships/image" Target="../media/image22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7" Type="http://schemas.openxmlformats.org/officeDocument/2006/relationships/image" Target="../media/image2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0.jpeg"/><Relationship Id="rId5" Type="http://schemas.openxmlformats.org/officeDocument/2006/relationships/image" Target="../media/image229.jpeg"/><Relationship Id="rId4" Type="http://schemas.openxmlformats.org/officeDocument/2006/relationships/image" Target="../media/image22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4.jpeg"/><Relationship Id="rId5" Type="http://schemas.openxmlformats.org/officeDocument/2006/relationships/image" Target="../media/image233.jpeg"/><Relationship Id="rId4" Type="http://schemas.openxmlformats.org/officeDocument/2006/relationships/image" Target="../media/image232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jpeg"/><Relationship Id="rId3" Type="http://schemas.openxmlformats.org/officeDocument/2006/relationships/image" Target="../media/image118.jpeg"/><Relationship Id="rId7" Type="http://schemas.openxmlformats.org/officeDocument/2006/relationships/image" Target="../media/image2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7.jpeg"/><Relationship Id="rId5" Type="http://schemas.openxmlformats.org/officeDocument/2006/relationships/image" Target="../media/image236.jpeg"/><Relationship Id="rId4" Type="http://schemas.openxmlformats.org/officeDocument/2006/relationships/image" Target="../media/image235.jpeg"/><Relationship Id="rId9" Type="http://schemas.openxmlformats.org/officeDocument/2006/relationships/image" Target="../media/image24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6.jpeg"/><Relationship Id="rId7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3.jpeg"/><Relationship Id="rId5" Type="http://schemas.openxmlformats.org/officeDocument/2006/relationships/image" Target="../media/image242.jpeg"/><Relationship Id="rId4" Type="http://schemas.openxmlformats.org/officeDocument/2006/relationships/image" Target="../media/image24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2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6.jpeg"/><Relationship Id="rId5" Type="http://schemas.openxmlformats.org/officeDocument/2006/relationships/image" Target="../media/image245.jpeg"/><Relationship Id="rId4" Type="http://schemas.openxmlformats.org/officeDocument/2006/relationships/image" Target="../media/image24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2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jpeg"/><Relationship Id="rId5" Type="http://schemas.openxmlformats.org/officeDocument/2006/relationships/image" Target="../media/image249.jpeg"/><Relationship Id="rId4" Type="http://schemas.openxmlformats.org/officeDocument/2006/relationships/image" Target="../media/image24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25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4.jpeg"/><Relationship Id="rId5" Type="http://schemas.openxmlformats.org/officeDocument/2006/relationships/image" Target="../media/image253.jpeg"/><Relationship Id="rId4" Type="http://schemas.openxmlformats.org/officeDocument/2006/relationships/image" Target="../media/image25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25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8.jpeg"/><Relationship Id="rId5" Type="http://schemas.openxmlformats.org/officeDocument/2006/relationships/image" Target="../media/image257.jpeg"/><Relationship Id="rId4" Type="http://schemas.openxmlformats.org/officeDocument/2006/relationships/image" Target="../media/image25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2.jpeg"/><Relationship Id="rId5" Type="http://schemas.openxmlformats.org/officeDocument/2006/relationships/image" Target="../media/image261.jpeg"/><Relationship Id="rId4" Type="http://schemas.openxmlformats.org/officeDocument/2006/relationships/image" Target="../media/image260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jpeg"/><Relationship Id="rId3" Type="http://schemas.openxmlformats.org/officeDocument/2006/relationships/image" Target="../media/image118.jpeg"/><Relationship Id="rId7" Type="http://schemas.openxmlformats.org/officeDocument/2006/relationships/image" Target="../media/image26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5.jpeg"/><Relationship Id="rId5" Type="http://schemas.openxmlformats.org/officeDocument/2006/relationships/image" Target="../media/image264.jpeg"/><Relationship Id="rId4" Type="http://schemas.openxmlformats.org/officeDocument/2006/relationships/image" Target="../media/image263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jpeg"/><Relationship Id="rId3" Type="http://schemas.openxmlformats.org/officeDocument/2006/relationships/image" Target="../media/image2.png"/><Relationship Id="rId7" Type="http://schemas.openxmlformats.org/officeDocument/2006/relationships/image" Target="../media/image27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9.jpeg"/><Relationship Id="rId5" Type="http://schemas.openxmlformats.org/officeDocument/2006/relationships/image" Target="../media/image268.jpeg"/><Relationship Id="rId4" Type="http://schemas.openxmlformats.org/officeDocument/2006/relationships/image" Target="../media/image118.jpeg"/><Relationship Id="rId9" Type="http://schemas.openxmlformats.org/officeDocument/2006/relationships/image" Target="../media/image27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5.jpeg"/><Relationship Id="rId5" Type="http://schemas.openxmlformats.org/officeDocument/2006/relationships/image" Target="../media/image274.jpeg"/><Relationship Id="rId4" Type="http://schemas.openxmlformats.org/officeDocument/2006/relationships/image" Target="../media/image273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jpeg"/><Relationship Id="rId3" Type="http://schemas.openxmlformats.org/officeDocument/2006/relationships/image" Target="../media/image171.jpeg"/><Relationship Id="rId7" Type="http://schemas.openxmlformats.org/officeDocument/2006/relationships/image" Target="../media/image27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8.jpeg"/><Relationship Id="rId5" Type="http://schemas.openxmlformats.org/officeDocument/2006/relationships/image" Target="../media/image277.jpeg"/><Relationship Id="rId4" Type="http://schemas.openxmlformats.org/officeDocument/2006/relationships/image" Target="../media/image276.jpeg"/><Relationship Id="rId9" Type="http://schemas.openxmlformats.org/officeDocument/2006/relationships/image" Target="../media/image28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jpeg"/><Relationship Id="rId3" Type="http://schemas.openxmlformats.org/officeDocument/2006/relationships/image" Target="../media/image118.jpeg"/><Relationship Id="rId7" Type="http://schemas.openxmlformats.org/officeDocument/2006/relationships/image" Target="../media/image28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4.jpeg"/><Relationship Id="rId5" Type="http://schemas.openxmlformats.org/officeDocument/2006/relationships/image" Target="../media/image283.jpeg"/><Relationship Id="rId10" Type="http://schemas.openxmlformats.org/officeDocument/2006/relationships/image" Target="../media/image288.jpeg"/><Relationship Id="rId4" Type="http://schemas.openxmlformats.org/officeDocument/2006/relationships/image" Target="../media/image282.jpeg"/><Relationship Id="rId9" Type="http://schemas.openxmlformats.org/officeDocument/2006/relationships/image" Target="../media/image287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jpeg"/><Relationship Id="rId3" Type="http://schemas.openxmlformats.org/officeDocument/2006/relationships/image" Target="../media/image118.jpeg"/><Relationship Id="rId7" Type="http://schemas.openxmlformats.org/officeDocument/2006/relationships/image" Target="../media/image29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1.jpeg"/><Relationship Id="rId5" Type="http://schemas.openxmlformats.org/officeDocument/2006/relationships/image" Target="../media/image290.jpeg"/><Relationship Id="rId4" Type="http://schemas.openxmlformats.org/officeDocument/2006/relationships/image" Target="../media/image28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29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6.jpeg"/><Relationship Id="rId5" Type="http://schemas.openxmlformats.org/officeDocument/2006/relationships/image" Target="../media/image295.jpeg"/><Relationship Id="rId4" Type="http://schemas.openxmlformats.org/officeDocument/2006/relationships/image" Target="../media/image29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0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jpeg"/><Relationship Id="rId5" Type="http://schemas.openxmlformats.org/officeDocument/2006/relationships/image" Target="../media/image299.jpeg"/><Relationship Id="rId4" Type="http://schemas.openxmlformats.org/officeDocument/2006/relationships/image" Target="../media/image298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jpeg"/><Relationship Id="rId3" Type="http://schemas.openxmlformats.org/officeDocument/2006/relationships/image" Target="../media/image118.jpeg"/><Relationship Id="rId7" Type="http://schemas.openxmlformats.org/officeDocument/2006/relationships/image" Target="../media/image30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4.jpeg"/><Relationship Id="rId5" Type="http://schemas.openxmlformats.org/officeDocument/2006/relationships/image" Target="../media/image303.jpeg"/><Relationship Id="rId4" Type="http://schemas.openxmlformats.org/officeDocument/2006/relationships/image" Target="../media/image302.jpeg"/><Relationship Id="rId9" Type="http://schemas.openxmlformats.org/officeDocument/2006/relationships/image" Target="../media/image30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0.jpeg"/><Relationship Id="rId5" Type="http://schemas.openxmlformats.org/officeDocument/2006/relationships/image" Target="../media/image309.jpeg"/><Relationship Id="rId4" Type="http://schemas.openxmlformats.org/officeDocument/2006/relationships/image" Target="../media/image30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3.jpeg"/><Relationship Id="rId5" Type="http://schemas.openxmlformats.org/officeDocument/2006/relationships/image" Target="../media/image312.jpeg"/><Relationship Id="rId4" Type="http://schemas.openxmlformats.org/officeDocument/2006/relationships/image" Target="../media/image311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7.jpeg"/><Relationship Id="rId5" Type="http://schemas.openxmlformats.org/officeDocument/2006/relationships/image" Target="../media/image316.jpeg"/><Relationship Id="rId4" Type="http://schemas.openxmlformats.org/officeDocument/2006/relationships/image" Target="../media/image31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1.jpeg"/><Relationship Id="rId5" Type="http://schemas.openxmlformats.org/officeDocument/2006/relationships/image" Target="../media/image320.jpeg"/><Relationship Id="rId4" Type="http://schemas.openxmlformats.org/officeDocument/2006/relationships/image" Target="../media/image31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5.jpeg"/><Relationship Id="rId5" Type="http://schemas.openxmlformats.org/officeDocument/2006/relationships/image" Target="../media/image324.jpeg"/><Relationship Id="rId4" Type="http://schemas.openxmlformats.org/officeDocument/2006/relationships/image" Target="../media/image3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jpeg"/><Relationship Id="rId3" Type="http://schemas.openxmlformats.org/officeDocument/2006/relationships/image" Target="../media/image2.png"/><Relationship Id="rId7" Type="http://schemas.openxmlformats.org/officeDocument/2006/relationships/image" Target="../media/image3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8.jpeg"/><Relationship Id="rId5" Type="http://schemas.openxmlformats.org/officeDocument/2006/relationships/image" Target="../media/image327.jpeg"/><Relationship Id="rId4" Type="http://schemas.openxmlformats.org/officeDocument/2006/relationships/image" Target="../media/image171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jpeg"/><Relationship Id="rId3" Type="http://schemas.openxmlformats.org/officeDocument/2006/relationships/image" Target="../media/image118.jpeg"/><Relationship Id="rId7" Type="http://schemas.openxmlformats.org/officeDocument/2006/relationships/image" Target="../media/image3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3.jpeg"/><Relationship Id="rId5" Type="http://schemas.openxmlformats.org/officeDocument/2006/relationships/image" Target="../media/image332.jpeg"/><Relationship Id="rId4" Type="http://schemas.openxmlformats.org/officeDocument/2006/relationships/image" Target="../media/image331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8.jpeg"/><Relationship Id="rId5" Type="http://schemas.openxmlformats.org/officeDocument/2006/relationships/image" Target="../media/image337.jpeg"/><Relationship Id="rId4" Type="http://schemas.openxmlformats.org/officeDocument/2006/relationships/image" Target="../media/image336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jpeg"/><Relationship Id="rId3" Type="http://schemas.openxmlformats.org/officeDocument/2006/relationships/image" Target="../media/image118.jpeg"/><Relationship Id="rId7" Type="http://schemas.openxmlformats.org/officeDocument/2006/relationships/image" Target="../media/image3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2.jpeg"/><Relationship Id="rId5" Type="http://schemas.openxmlformats.org/officeDocument/2006/relationships/image" Target="../media/image341.jpeg"/><Relationship Id="rId4" Type="http://schemas.openxmlformats.org/officeDocument/2006/relationships/image" Target="../media/image340.jpeg"/><Relationship Id="rId9" Type="http://schemas.openxmlformats.org/officeDocument/2006/relationships/image" Target="../media/image34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8.jpeg"/><Relationship Id="rId5" Type="http://schemas.openxmlformats.org/officeDocument/2006/relationships/image" Target="../media/image347.jpeg"/><Relationship Id="rId4" Type="http://schemas.openxmlformats.org/officeDocument/2006/relationships/image" Target="../media/image346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1.jpeg"/><Relationship Id="rId5" Type="http://schemas.openxmlformats.org/officeDocument/2006/relationships/image" Target="../media/image350.jpeg"/><Relationship Id="rId4" Type="http://schemas.openxmlformats.org/officeDocument/2006/relationships/image" Target="../media/image349.jpe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7.jpeg"/><Relationship Id="rId3" Type="http://schemas.openxmlformats.org/officeDocument/2006/relationships/image" Target="../media/image118.jpeg"/><Relationship Id="rId7" Type="http://schemas.openxmlformats.org/officeDocument/2006/relationships/image" Target="../media/image3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5.jpeg"/><Relationship Id="rId5" Type="http://schemas.openxmlformats.org/officeDocument/2006/relationships/image" Target="../media/image354.jpeg"/><Relationship Id="rId4" Type="http://schemas.openxmlformats.org/officeDocument/2006/relationships/image" Target="../media/image35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0.jpeg"/><Relationship Id="rId5" Type="http://schemas.openxmlformats.org/officeDocument/2006/relationships/image" Target="../media/image359.jpeg"/><Relationship Id="rId4" Type="http://schemas.openxmlformats.org/officeDocument/2006/relationships/image" Target="../media/image358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6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3.jpeg"/><Relationship Id="rId5" Type="http://schemas.openxmlformats.org/officeDocument/2006/relationships/image" Target="../media/image362.jpeg"/><Relationship Id="rId4" Type="http://schemas.openxmlformats.org/officeDocument/2006/relationships/image" Target="../media/image361.jpe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jpeg"/><Relationship Id="rId3" Type="http://schemas.openxmlformats.org/officeDocument/2006/relationships/image" Target="../media/image118.jpeg"/><Relationship Id="rId7" Type="http://schemas.openxmlformats.org/officeDocument/2006/relationships/image" Target="../media/image36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7.jpeg"/><Relationship Id="rId5" Type="http://schemas.openxmlformats.org/officeDocument/2006/relationships/image" Target="../media/image366.jpeg"/><Relationship Id="rId4" Type="http://schemas.openxmlformats.org/officeDocument/2006/relationships/image" Target="../media/image36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7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2.jpeg"/><Relationship Id="rId5" Type="http://schemas.openxmlformats.org/officeDocument/2006/relationships/image" Target="../media/image371.jpeg"/><Relationship Id="rId4" Type="http://schemas.openxmlformats.org/officeDocument/2006/relationships/image" Target="../media/image370.jpe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jpeg"/><Relationship Id="rId3" Type="http://schemas.openxmlformats.org/officeDocument/2006/relationships/image" Target="../media/image118.jpeg"/><Relationship Id="rId7" Type="http://schemas.openxmlformats.org/officeDocument/2006/relationships/image" Target="../media/image37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6.jpeg"/><Relationship Id="rId5" Type="http://schemas.openxmlformats.org/officeDocument/2006/relationships/image" Target="../media/image375.jpeg"/><Relationship Id="rId10" Type="http://schemas.openxmlformats.org/officeDocument/2006/relationships/image" Target="../media/image380.jpeg"/><Relationship Id="rId4" Type="http://schemas.openxmlformats.org/officeDocument/2006/relationships/image" Target="../media/image374.jpeg"/><Relationship Id="rId9" Type="http://schemas.openxmlformats.org/officeDocument/2006/relationships/image" Target="../media/image379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8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3.jpeg"/><Relationship Id="rId5" Type="http://schemas.openxmlformats.org/officeDocument/2006/relationships/image" Target="../media/image382.jpeg"/><Relationship Id="rId4" Type="http://schemas.openxmlformats.org/officeDocument/2006/relationships/image" Target="../media/image381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8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7.jpeg"/><Relationship Id="rId5" Type="http://schemas.openxmlformats.org/officeDocument/2006/relationships/image" Target="../media/image386.jpeg"/><Relationship Id="rId4" Type="http://schemas.openxmlformats.org/officeDocument/2006/relationships/image" Target="../media/image385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39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1.jpeg"/><Relationship Id="rId5" Type="http://schemas.openxmlformats.org/officeDocument/2006/relationships/image" Target="../media/image390.jpeg"/><Relationship Id="rId4" Type="http://schemas.openxmlformats.org/officeDocument/2006/relationships/image" Target="../media/image389.jpe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jpeg"/><Relationship Id="rId3" Type="http://schemas.openxmlformats.org/officeDocument/2006/relationships/image" Target="../media/image118.jpeg"/><Relationship Id="rId7" Type="http://schemas.openxmlformats.org/officeDocument/2006/relationships/image" Target="../media/image39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5.jpeg"/><Relationship Id="rId5" Type="http://schemas.openxmlformats.org/officeDocument/2006/relationships/image" Target="../media/image394.jpeg"/><Relationship Id="rId4" Type="http://schemas.openxmlformats.org/officeDocument/2006/relationships/image" Target="../media/image393.jpeg"/><Relationship Id="rId9" Type="http://schemas.openxmlformats.org/officeDocument/2006/relationships/image" Target="../media/image398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1.jpeg"/><Relationship Id="rId5" Type="http://schemas.openxmlformats.org/officeDocument/2006/relationships/image" Target="../media/image400.jpeg"/><Relationship Id="rId4" Type="http://schemas.openxmlformats.org/officeDocument/2006/relationships/image" Target="../media/image399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3.jpeg"/><Relationship Id="rId4" Type="http://schemas.openxmlformats.org/officeDocument/2006/relationships/image" Target="../media/image402.jpe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8.jpeg"/><Relationship Id="rId3" Type="http://schemas.openxmlformats.org/officeDocument/2006/relationships/image" Target="../media/image118.jpeg"/><Relationship Id="rId7" Type="http://schemas.openxmlformats.org/officeDocument/2006/relationships/image" Target="../media/image40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6.jpeg"/><Relationship Id="rId5" Type="http://schemas.openxmlformats.org/officeDocument/2006/relationships/image" Target="../media/image405.jpeg"/><Relationship Id="rId4" Type="http://schemas.openxmlformats.org/officeDocument/2006/relationships/image" Target="../media/image404.jpeg"/><Relationship Id="rId9" Type="http://schemas.openxmlformats.org/officeDocument/2006/relationships/image" Target="../media/image409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4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2.jpeg"/><Relationship Id="rId5" Type="http://schemas.openxmlformats.org/officeDocument/2006/relationships/image" Target="../media/image411.jpeg"/><Relationship Id="rId4" Type="http://schemas.openxmlformats.org/officeDocument/2006/relationships/image" Target="../media/image4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95400" y="914401"/>
            <a:ext cx="518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Mangal" pitchFamily="18" charset="0"/>
              </a:rPr>
              <a:t>DURGA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Mangal" pitchFamily="18" charset="0"/>
              </a:rPr>
              <a:t>MAHAVIDYALAYA                                                                                                                                                                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762000" y="1371600"/>
            <a:ext cx="548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Mangal" pitchFamily="18" charset="0"/>
              </a:rPr>
              <a:t>RAIPUR , C.G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1" y="0"/>
            <a:ext cx="1371599" cy="1393199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838200" y="1905000"/>
            <a:ext cx="6858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Mangal" pitchFamily="18" charset="0"/>
              </a:rPr>
              <a:t>NATIONAL SERVICE SCHEME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828800" y="2362200"/>
            <a:ext cx="685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Mangal" pitchFamily="18" charset="0"/>
              </a:rPr>
              <a:t>SESSION 2021-2022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733800" y="8153400"/>
            <a:ext cx="36004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70C0"/>
                </a:solidFill>
                <a:latin typeface="Arial Black" pitchFamily="34" charset="0"/>
              </a:rPr>
              <a:t>SUNITA CHANSORIA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276600" y="8497669"/>
            <a:ext cx="7086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solidFill>
                  <a:srgbClr val="0070C0"/>
                </a:solidFill>
                <a:latin typeface="Arial Black" pitchFamily="34" charset="0"/>
                <a:ea typeface="Calibri" pitchFamily="34" charset="0"/>
                <a:cs typeface="Mangal" pitchFamily="18" charset="0"/>
              </a:rPr>
              <a:t>NSS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  <a:ea typeface="Calibri" pitchFamily="34" charset="0"/>
                <a:cs typeface="Mangal" pitchFamily="18" charset="0"/>
              </a:rPr>
              <a:t>PROGRAMME OFFICER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solidFill>
                  <a:srgbClr val="0070C0"/>
                </a:solidFill>
                <a:latin typeface="Arial Black" pitchFamily="34" charset="0"/>
                <a:cs typeface="Mangal" pitchFamily="18" charset="0"/>
              </a:rPr>
              <a:t>  DURGA MAHAVIDYALAYA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 r="1422" b="33334"/>
          <a:stretch>
            <a:fillRect/>
          </a:stretch>
        </p:blipFill>
        <p:spPr bwMode="auto">
          <a:xfrm>
            <a:off x="4191000" y="6172200"/>
            <a:ext cx="1834243" cy="19753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2819400"/>
            <a:ext cx="608396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दिनांक:-12 अगस्त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स्थान:-साइंस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कॉलेज ग्राउंड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कार्यक्रम:-तिरंगा बाइक रैली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638800"/>
            <a:ext cx="1905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5715000"/>
            <a:ext cx="194298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819400"/>
            <a:ext cx="2895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3048000"/>
            <a:ext cx="2819400" cy="174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52872" y="5715000"/>
            <a:ext cx="200032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12 MAY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NAGAR PALIKA NIGAM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MEETING FOR SWACHTA SURVEY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195136"/>
            <a:ext cx="2819400" cy="1880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530" y="3188854"/>
            <a:ext cx="2819400" cy="18805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33" y="5526816"/>
            <a:ext cx="3086267" cy="20585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11" y="5526816"/>
            <a:ext cx="2971800" cy="20585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218605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:- 12 MAY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NARIYA TALAB 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SWACHTA ABHIYAN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89" y="3475567"/>
            <a:ext cx="3695700" cy="24650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6248400"/>
            <a:ext cx="3505200" cy="19739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505" y="4724400"/>
            <a:ext cx="1759390" cy="34980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73" y="3481505"/>
            <a:ext cx="1786163" cy="10667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513357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14 MAY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DURGA COLLEGE RAIPUR 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YOGA UTSAV HUNDREAD DAYS COUNT DOWN 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98" y="5105400"/>
            <a:ext cx="2598192" cy="37667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162800"/>
            <a:ext cx="2796526" cy="1574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35" y="3202008"/>
            <a:ext cx="2777991" cy="16753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957" y="3202008"/>
            <a:ext cx="2167580" cy="16256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500" b="30000"/>
          <a:stretch/>
        </p:blipFill>
        <p:spPr>
          <a:xfrm>
            <a:off x="685801" y="5159957"/>
            <a:ext cx="2801436" cy="17742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740881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 :-3 जून 2022  स्थान:- कलेक्टरेट से तेलीबांधा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साईकिल रैली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3200400"/>
            <a:ext cx="237028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3200399"/>
            <a:ext cx="2057400" cy="107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4495800"/>
            <a:ext cx="2234984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4572000"/>
            <a:ext cx="244007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6800" y="6477000"/>
            <a:ext cx="213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5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3581400" y="6477000"/>
            <a:ext cx="2514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3 JUNE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TELIBANDHA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WORLD CYCLE DAY RALLY SAMAPAN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12" y="3021157"/>
            <a:ext cx="2125175" cy="15938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964" y="3058099"/>
            <a:ext cx="2220097" cy="14794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528" y="6984129"/>
            <a:ext cx="2743200" cy="18280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0" y="4737067"/>
            <a:ext cx="3200400" cy="2132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84" y="7025675"/>
            <a:ext cx="2529016" cy="16853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066" y="4772211"/>
            <a:ext cx="1445522" cy="19273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608975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 5 जून 2022          स्थान:-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फतेशा मार्केट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नेत्र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परीक्षण शिवीर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6248400"/>
            <a:ext cx="2133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3200400"/>
            <a:ext cx="1981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3124200"/>
            <a:ext cx="2286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6248400"/>
            <a:ext cx="2209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5 JUNE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FATESHA MARKET 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EYE CHECKUP CAMP 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119920"/>
            <a:ext cx="2057400" cy="2743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59" y="6019800"/>
            <a:ext cx="2090018" cy="27866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5863120"/>
            <a:ext cx="4000500" cy="29433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50" y="3152871"/>
            <a:ext cx="1943100" cy="2590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9" y="3188732"/>
            <a:ext cx="1818501" cy="24246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609769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5 JUNE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 ANAND SAMAJ VAACHNALAY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 WORLD ENVIRONMENT DAY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99" y="3340433"/>
            <a:ext cx="2922433" cy="13150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769916"/>
            <a:ext cx="4724400" cy="21259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5030651"/>
            <a:ext cx="3657600" cy="16459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18219"/>
            <a:ext cx="2971800" cy="13373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5461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5 JUNE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PAPER CUTTING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WORLD CYCLE DAY RALLY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912301"/>
            <a:ext cx="2057400" cy="33208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46" y="4715708"/>
            <a:ext cx="2994454" cy="1817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49" y="6532900"/>
            <a:ext cx="2335621" cy="20462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83" y="6646395"/>
            <a:ext cx="2935158" cy="19327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932896"/>
            <a:ext cx="2971800" cy="1669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161764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दिनांक:- 15 जून 2022        स्थान:-रायपुर प्रेस क्लब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सिंगल यूज़ प्लास्टिक जागरुकता अभियान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3200400"/>
            <a:ext cx="481276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5943600"/>
            <a:ext cx="481276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दिनांक:-13 अगस्त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स्थान:-कोपलवानी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PCRA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Domestic Workshop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971800"/>
            <a:ext cx="3386339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/>
          <a:srcRect r="12221"/>
          <a:stretch>
            <a:fillRect/>
          </a:stretch>
        </p:blipFill>
        <p:spPr bwMode="auto">
          <a:xfrm>
            <a:off x="2895600" y="5029200"/>
            <a:ext cx="353940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7010400"/>
            <a:ext cx="3505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JUNE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P.R.S.U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YOGA DAY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5932784"/>
            <a:ext cx="1866900" cy="2895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860" y="5932784"/>
            <a:ext cx="1518740" cy="28588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93" y="3040011"/>
            <a:ext cx="3641013" cy="27307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28" y="3040011"/>
            <a:ext cx="2201265" cy="57516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161764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26 JUNE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2022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:-NAGAR PALIKA NIGAM OFFICE SE JAYSTAMBH CHOWK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SWACH BHARAT HARIT BHARAT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04" y="5257800"/>
            <a:ext cx="2754755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0" y="4120734"/>
            <a:ext cx="2912076" cy="16157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9" y="5761690"/>
            <a:ext cx="2760667" cy="16807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137" y="2878903"/>
            <a:ext cx="2858530" cy="12166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4167" b="17500"/>
          <a:stretch/>
        </p:blipFill>
        <p:spPr>
          <a:xfrm>
            <a:off x="379704" y="2843531"/>
            <a:ext cx="2754755" cy="2286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166"/>
          <a:stretch/>
        </p:blipFill>
        <p:spPr>
          <a:xfrm>
            <a:off x="304800" y="6629399"/>
            <a:ext cx="2904565" cy="21713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518" b="12800"/>
          <a:stretch/>
        </p:blipFill>
        <p:spPr>
          <a:xfrm>
            <a:off x="3429000" y="7505339"/>
            <a:ext cx="3048000" cy="1295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161764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2862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26 JU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NE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TELIBANDHA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PLAGATHON NAIDUNIA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445" t="23333" r="7778" b="9167"/>
          <a:stretch/>
        </p:blipFill>
        <p:spPr>
          <a:xfrm>
            <a:off x="374822" y="2765328"/>
            <a:ext cx="1066800" cy="12344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5185" r="26667"/>
          <a:stretch/>
        </p:blipFill>
        <p:spPr>
          <a:xfrm>
            <a:off x="291414" y="4130753"/>
            <a:ext cx="3137586" cy="20798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6387145"/>
            <a:ext cx="314960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231" y="2826518"/>
            <a:ext cx="1597243" cy="11979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456" y="2801326"/>
            <a:ext cx="1524000" cy="1143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333" b="31667"/>
          <a:stretch/>
        </p:blipFill>
        <p:spPr>
          <a:xfrm>
            <a:off x="3606601" y="6387145"/>
            <a:ext cx="2946599" cy="2362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166" b="9167"/>
          <a:stretch/>
        </p:blipFill>
        <p:spPr>
          <a:xfrm>
            <a:off x="3339825" y="2819400"/>
            <a:ext cx="1417037" cy="11675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966"/>
          <a:stretch/>
        </p:blipFill>
        <p:spPr>
          <a:xfrm>
            <a:off x="3612778" y="4114800"/>
            <a:ext cx="2940421" cy="20957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161764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-33338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30 जून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DAKSH OFFICE 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E.LITERACY AND SURVEILLANCE WORKSHOP FOR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SENIOR CITIZENS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3352800"/>
            <a:ext cx="1828800" cy="121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6248400"/>
            <a:ext cx="3428999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8400" y="3352800"/>
            <a:ext cx="1752600" cy="1168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850" y="4857750"/>
            <a:ext cx="2133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3276600"/>
            <a:ext cx="1828800" cy="121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19400" y="4724400"/>
            <a:ext cx="3429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10000" y="6248400"/>
            <a:ext cx="2667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दिनांक:-13 अगस्त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स्थान:- भगतसिंह चौक से भारत माता चौक </a:t>
            </a:r>
            <a:r>
              <a:rPr lang="en-US" sz="10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 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कार्यक्रम:-राष्ट्रगान हमारी शान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 l="11843" t="11146"/>
          <a:stretch>
            <a:fillRect/>
          </a:stretch>
        </p:blipFill>
        <p:spPr bwMode="auto">
          <a:xfrm>
            <a:off x="3352800" y="2895600"/>
            <a:ext cx="295657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4648200"/>
            <a:ext cx="2743200" cy="205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4294" y="6934200"/>
            <a:ext cx="311543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दिनांक:-14 अगस्त       स्थान:-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D.K.S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सम्मान सम्मारोह एवं एक शाम शहीदों के नाम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5562600"/>
            <a:ext cx="1995488" cy="310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124200"/>
            <a:ext cx="3505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दिनांक:-15 अगस्त          स्थान- शारदा चौक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कार्यक्रम:-राष्ट्रगान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हमारी शान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2895599"/>
            <a:ext cx="1905000" cy="338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048001"/>
            <a:ext cx="2895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4800600"/>
            <a:ext cx="2971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7277" y="6705600"/>
            <a:ext cx="248776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8" cstate="print"/>
          <a:srcRect l="18948"/>
          <a:stretch>
            <a:fillRect/>
          </a:stretch>
        </p:blipFill>
        <p:spPr bwMode="auto">
          <a:xfrm>
            <a:off x="3581400" y="6781800"/>
            <a:ext cx="279208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दिनांक:-17 अगस्त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स्थान:- सेजबहार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 महिला  शसक्तीकरण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971800"/>
            <a:ext cx="2971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4419600"/>
            <a:ext cx="3259496" cy="16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718" y="6096000"/>
            <a:ext cx="304788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73914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दिनांक:-24 अगस्त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कार्यक्रम:-रक्षाबंधन सम्मान समारोह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276600"/>
            <a:ext cx="2743094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/>
          <a:srcRect l="25080"/>
          <a:stretch>
            <a:fillRect/>
          </a:stretch>
        </p:blipFill>
        <p:spPr bwMode="auto">
          <a:xfrm>
            <a:off x="3657601" y="3276600"/>
            <a:ext cx="2514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1" y="6019800"/>
            <a:ext cx="2819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706" y="5943600"/>
            <a:ext cx="2743094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30 अगस्त2021   स्थान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मरीन ड्राइव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मास्क</a:t>
            </a:r>
            <a:r>
              <a:rPr kumimoji="0" lang="hi-I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जागरूकता</a:t>
            </a:r>
            <a:endParaRPr kumimoji="0" lang="hi-I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9" descr="C:\Users\HP\Desktop\whattsap\06f87f9e-78d5-4536-a184-a8195f0dd9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048000"/>
            <a:ext cx="2878667" cy="1295400"/>
          </a:xfrm>
          <a:prstGeom prst="rect">
            <a:avLst/>
          </a:prstGeom>
          <a:noFill/>
        </p:spPr>
      </p:pic>
      <p:pic>
        <p:nvPicPr>
          <p:cNvPr id="8" name="Picture 20" descr="C:\Users\HP\Desktop\whattsap\54ad36fe-23e5-4378-aed0-8fa568b27a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4343400"/>
            <a:ext cx="2878667" cy="1295400"/>
          </a:xfrm>
          <a:prstGeom prst="rect">
            <a:avLst/>
          </a:prstGeom>
          <a:noFill/>
        </p:spPr>
      </p:pic>
      <p:pic>
        <p:nvPicPr>
          <p:cNvPr id="9" name="Picture 21" descr="C:\Users\HP\Desktop\whattsap\d023e073-96a3-4826-9440-5b1b75ee3cc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5715000"/>
            <a:ext cx="2722201" cy="1227117"/>
          </a:xfrm>
          <a:prstGeom prst="rect">
            <a:avLst/>
          </a:prstGeom>
          <a:noFill/>
        </p:spPr>
      </p:pic>
      <p:pic>
        <p:nvPicPr>
          <p:cNvPr id="10" name="Picture 22" descr="C:\Users\HP\Desktop\whattsap\img.jpg"/>
          <p:cNvPicPr>
            <a:picLocks noChangeAspect="1" noChangeArrowheads="1"/>
          </p:cNvPicPr>
          <p:nvPr/>
        </p:nvPicPr>
        <p:blipFill>
          <a:blip r:embed="rId7" cstate="print"/>
          <a:srcRect t="25000"/>
          <a:stretch>
            <a:fillRect/>
          </a:stretch>
        </p:blipFill>
        <p:spPr bwMode="auto">
          <a:xfrm>
            <a:off x="3352800" y="7086600"/>
            <a:ext cx="3115733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5 सितम्बर2021    स्थान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गोकुल नगर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पॉलिथीन मुक्त अभियान</a:t>
            </a:r>
            <a:endParaRPr kumimoji="0" lang="hi-I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 descr="C:\Users\HP\Desktop\whattsap\cd9f7ef3-3b40-4265-9da9-9e87e344f97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971800"/>
            <a:ext cx="2235200" cy="1676400"/>
          </a:xfrm>
          <a:prstGeom prst="rect">
            <a:avLst/>
          </a:prstGeom>
          <a:noFill/>
        </p:spPr>
      </p:pic>
      <p:pic>
        <p:nvPicPr>
          <p:cNvPr id="8" name="Picture 3" descr="C:\Users\HP\Desktop\whattsap\22f04c5e-1f05-4e71-a2fe-48746f976af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4572000"/>
            <a:ext cx="2788227" cy="1752600"/>
          </a:xfrm>
          <a:prstGeom prst="rect">
            <a:avLst/>
          </a:prstGeom>
          <a:noFill/>
        </p:spPr>
      </p:pic>
      <p:pic>
        <p:nvPicPr>
          <p:cNvPr id="9" name="Picture 4" descr="C:\Users\HP\Desktop\whattsap\c35b300d-0e52-4bcc-ac2e-56c8791e6b2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6705600"/>
            <a:ext cx="25400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दिनांक:-8 सितम्बर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स्थान:-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वृन्दावन हॉल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सप्ताहिक बैठक एवं सम्मान समारोह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1242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524" y="6019800"/>
            <a:ext cx="3744989" cy="280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352800"/>
            <a:ext cx="2819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/>
          <a:srcRect b="22249"/>
          <a:stretch>
            <a:fillRect/>
          </a:stretch>
        </p:blipFill>
        <p:spPr bwMode="auto">
          <a:xfrm>
            <a:off x="3505200" y="3276600"/>
            <a:ext cx="2819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5200" y="6167520"/>
            <a:ext cx="2922128" cy="244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152400" y="2416314"/>
            <a:ext cx="6629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:- 7 </a:t>
            </a:r>
            <a:r>
              <a:rPr kumimoji="0" lang="hi-I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जुलाई 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स्थान:- स्वदेशी भवन</a:t>
            </a:r>
            <a:endParaRPr kumimoji="0" 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स्थापना दिवस सुरक्षितभव फाउंडेशन(शपथ ग्रहण) 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1347" y="5715000"/>
            <a:ext cx="2358053" cy="31274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दिनांक:-11सितम्बर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स्थान:-तेलीबांधा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कार्यक्रम:-पोषणमाह (विशाल साइकिल रैली)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505200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3505200"/>
            <a:ext cx="2641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6019800"/>
            <a:ext cx="284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6019800"/>
            <a:ext cx="28194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दिनांक:- 12 सितम्बर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स्थान:-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अवन्ती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बड़ते कदम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048000"/>
            <a:ext cx="2971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5"/>
          <a:srcRect t="15479" r="32424"/>
          <a:stretch>
            <a:fillRect/>
          </a:stretch>
        </p:blipFill>
        <p:spPr bwMode="auto">
          <a:xfrm>
            <a:off x="2971800" y="4927714"/>
            <a:ext cx="3429000" cy="193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6"/>
          <a:srcRect t="33437"/>
          <a:stretch>
            <a:fillRect/>
          </a:stretch>
        </p:blipFill>
        <p:spPr bwMode="auto">
          <a:xfrm>
            <a:off x="452770" y="7010400"/>
            <a:ext cx="305243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दिनांक:-14 सितम्बर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स्थान:- होटल एम्रोल्ड भाटागांव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नारी शक्ति सम्मान समारोह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429000"/>
            <a:ext cx="259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5"/>
          <a:srcRect t="18367"/>
          <a:stretch>
            <a:fillRect/>
          </a:stretch>
        </p:blipFill>
        <p:spPr bwMode="auto">
          <a:xfrm>
            <a:off x="3733800" y="3124200"/>
            <a:ext cx="2286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6172200"/>
            <a:ext cx="18859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4200" y="6629400"/>
            <a:ext cx="322136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दिनांक:-16 सितम्बर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स्थान:-विधायक कार्यालय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सम्मान समारोह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253975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636" y="3276600"/>
            <a:ext cx="243816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1" y="5715000"/>
            <a:ext cx="2743200" cy="205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5791200"/>
            <a:ext cx="2728892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दिनांक:-16 सितम्बर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hi-I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स्थान:-मयाराम सुरजन शासकीय स्कूल </a:t>
            </a:r>
            <a:r>
              <a:rPr lang="hi-IN" sz="1600" dirty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कराते प्रतियोगिता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109" y="2895600"/>
            <a:ext cx="1828691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5"/>
          <a:srcRect t="21573" b="21679"/>
          <a:stretch>
            <a:fillRect/>
          </a:stretch>
        </p:blipFill>
        <p:spPr bwMode="auto">
          <a:xfrm>
            <a:off x="4724400" y="2895600"/>
            <a:ext cx="1752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457200" y="5867400"/>
            <a:ext cx="297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7"/>
          <a:srcRect t="18333" b="20000"/>
          <a:stretch>
            <a:fillRect/>
          </a:stretch>
        </p:blipFill>
        <p:spPr bwMode="auto">
          <a:xfrm>
            <a:off x="2590800" y="2895600"/>
            <a:ext cx="1835274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8"/>
          <a:srcRect r="20701"/>
          <a:stretch>
            <a:fillRect/>
          </a:stretch>
        </p:blipFill>
        <p:spPr bwMode="auto">
          <a:xfrm>
            <a:off x="3657600" y="6019800"/>
            <a:ext cx="2819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दिनांक:-20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सितम्बर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दुर्गा महाविद्यालय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आयुष्मान कार्ड शिविर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971800"/>
            <a:ext cx="253975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2933534"/>
            <a:ext cx="2286000" cy="17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5029200"/>
            <a:ext cx="2438400" cy="148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0" y="6750002"/>
            <a:ext cx="5181600" cy="224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8" cstate="print"/>
          <a:srcRect t="18117"/>
          <a:stretch>
            <a:fillRect/>
          </a:stretch>
        </p:blipFill>
        <p:spPr bwMode="auto">
          <a:xfrm>
            <a:off x="3352800" y="5029200"/>
            <a:ext cx="25479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दिनांक:- 22 सितम्बर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वृन्दावन हॉल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सप्ताहिक बैठक एवं सम्मान समारोह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971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4800600"/>
            <a:ext cx="329969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14800" y="3124200"/>
            <a:ext cx="1879600" cy="324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400" y="6553200"/>
            <a:ext cx="5486400" cy="221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दिनांक:-24 सितम्बर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स्थान:- दीनदयाल उपद्ध्याय ऑडीटोरियम</a:t>
            </a:r>
            <a:r>
              <a:rPr lang="en-US" sz="1000" dirty="0"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कार्यक्रम:-NNS स्थापना दिवस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एवं सम्मान समारोह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1242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3120702"/>
            <a:ext cx="2971800" cy="1984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1" y="5715000"/>
            <a:ext cx="2819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5715000"/>
            <a:ext cx="2678113" cy="2436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दिनांक:-25 सितम्बर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 आनंद समाज वाचन्यालय कार्यक्रम:- सम्मान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समारोह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737" y="3047999"/>
            <a:ext cx="2430463" cy="54102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9630" y="2920044"/>
            <a:ext cx="3672783" cy="165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6"/>
          <a:srcRect r="19781"/>
          <a:stretch>
            <a:fillRect/>
          </a:stretch>
        </p:blipFill>
        <p:spPr bwMode="auto">
          <a:xfrm>
            <a:off x="3124200" y="4953000"/>
            <a:ext cx="339755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23837" y="7086600"/>
            <a:ext cx="352936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19050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दिनांक:-26 सितम्बर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स्थान:-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NHMMI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हॉस्पिटल से भगत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सिंह चौक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विश्व ह्दय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दिवस (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WALKATHON)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725" y="2895600"/>
            <a:ext cx="23272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2819400"/>
            <a:ext cx="2234984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4419600"/>
            <a:ext cx="2209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1" y="4343400"/>
            <a:ext cx="2209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586740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47800" y="7162800"/>
            <a:ext cx="152400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8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86150" y="7239000"/>
            <a:ext cx="13144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9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2800" y="5867400"/>
            <a:ext cx="21336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524000" y="1143000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दिनांक:-11 जुलाई 2021        स्थान:-देवेन्द्र नगर खेल मैदान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कार्यक्रम:-पौधा रोपण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971801"/>
            <a:ext cx="2819400" cy="211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/>
          <a:srcRect t="18182" r="21215" b="9091"/>
          <a:stretch>
            <a:fillRect/>
          </a:stretch>
        </p:blipFill>
        <p:spPr bwMode="auto">
          <a:xfrm>
            <a:off x="4343400" y="2895600"/>
            <a:ext cx="1981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191" y="5257800"/>
            <a:ext cx="321720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7"/>
          <a:srcRect t="11655" b="19709"/>
          <a:stretch>
            <a:fillRect/>
          </a:stretch>
        </p:blipFill>
        <p:spPr bwMode="auto">
          <a:xfrm>
            <a:off x="4343400" y="5715000"/>
            <a:ext cx="199845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7010400"/>
            <a:ext cx="2590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दिनांक:- 1 अक्टूबर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स्थान:- रायपुर प्रेस क्लब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:- अन्तर्राष्ट्रीय वृधजन दिवस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124200"/>
            <a:ext cx="1752600" cy="11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3124200"/>
            <a:ext cx="1752600" cy="11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572000"/>
            <a:ext cx="1948331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8400" y="4648200"/>
            <a:ext cx="194340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6096000"/>
            <a:ext cx="1905000" cy="106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19599" y="3124200"/>
            <a:ext cx="219807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3400" y="7391400"/>
            <a:ext cx="1828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95800" y="4648200"/>
            <a:ext cx="2133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19400" y="6172200"/>
            <a:ext cx="3810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दिनांक:- 2 अक्टूबर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स्थान:- कोपल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वाणी, सुंदर नगर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वृधजन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सम्मान समारोह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04800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4743450"/>
            <a:ext cx="23114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6572250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दिनांक:- 2 अक्टूबर 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स्थान:- </a:t>
            </a:r>
            <a:r>
              <a:rPr lang="en-IN" dirty="0">
                <a:latin typeface="Calibri" pitchFamily="34" charset="0"/>
                <a:ea typeface="Calibri" pitchFamily="34" charset="0"/>
                <a:cs typeface="Mangal" pitchFamily="18" charset="0"/>
              </a:rPr>
              <a:t>D.B.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गर्ल्स कॉलेज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</a:t>
            </a:r>
            <a:r>
              <a:rPr lang="en-IN" sz="2000" dirty="0">
                <a:latin typeface="Calibri" pitchFamily="34" charset="0"/>
                <a:ea typeface="Calibri" pitchFamily="34" charset="0"/>
                <a:cs typeface="Mangal" pitchFamily="18" charset="0"/>
              </a:rPr>
              <a:t>FIT INDIA FREEDOM RUN 2.0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/>
          <a:srcRect r="22536"/>
          <a:stretch>
            <a:fillRect/>
          </a:stretch>
        </p:blipFill>
        <p:spPr bwMode="auto">
          <a:xfrm>
            <a:off x="533400" y="3124200"/>
            <a:ext cx="2362200" cy="154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7010400"/>
            <a:ext cx="257376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3124200"/>
            <a:ext cx="3124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4800600"/>
            <a:ext cx="2619076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दिनांक:-6 अक्टूबर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स्थान:-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वृन्दावन हॉल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सिंगल यूज़ प्लास्टिक जागरुकता अभियान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3048000"/>
            <a:ext cx="3350158" cy="251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5867400"/>
            <a:ext cx="3530600" cy="264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दिनांक:-11 अक्टूबर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स्थान:-शांति नगर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सिंगल यूज़ प्लास्टिक अवेयरनेस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12" y="3124200"/>
            <a:ext cx="223511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5105400"/>
            <a:ext cx="2667000" cy="200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5048267"/>
            <a:ext cx="2819105" cy="211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दिनांक:- 14 अक्टूबर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स्थान:-छत्तीसगढ़ नगर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 दुर्गा उत्सव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048000"/>
            <a:ext cx="303535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3886200"/>
            <a:ext cx="2209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5410200"/>
            <a:ext cx="3124200" cy="140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1800" y="7086600"/>
            <a:ext cx="354124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दिनांक:- 23 अक्टूबर 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 चंगोराभाटा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पालिथीन मुक्त रायपुर (रैली)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733800"/>
            <a:ext cx="28445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0" y="3657600"/>
            <a:ext cx="2514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6019800"/>
            <a:ext cx="305039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2400" y="6096000"/>
            <a:ext cx="257361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दिनांक:- 28 अक्टूबर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से 2 नवम्बर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स्थान:- साइंस ग्राउंड </a:t>
            </a:r>
            <a:r>
              <a:rPr lang="en-US" sz="10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अन्तर्राष्ट्रीय नृत्य महोत्सव एवं राज्य स्थापना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124200"/>
            <a:ext cx="2209800" cy="1661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5257800"/>
            <a:ext cx="1600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5257800"/>
            <a:ext cx="1344613" cy="337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400" y="3124200"/>
            <a:ext cx="2438194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0" y="5029200"/>
            <a:ext cx="2133394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0" y="7086600"/>
            <a:ext cx="203180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580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दिनांक:- 31 अक्टूबर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 तेलीबांधा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कैंसर जागरूकता अभियान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400" y="3352800"/>
            <a:ext cx="2540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3429000"/>
            <a:ext cx="2362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5715000"/>
            <a:ext cx="2590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5715000"/>
            <a:ext cx="2667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दिनांक:- 9 नवम्बर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स्थान:- भाटागांव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रोको-टोको अभियान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124045"/>
            <a:ext cx="2133600" cy="16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5486400"/>
            <a:ext cx="1828800" cy="3013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5410200"/>
            <a:ext cx="1651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03816" y="3048000"/>
            <a:ext cx="2234984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5410200"/>
            <a:ext cx="179088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18 जुलाई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स्थान:- बुढा तालाब से गजराज बांध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पद यात्रा(सरोवर-धरोहर)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3048000"/>
            <a:ext cx="3505200" cy="229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5562600"/>
            <a:ext cx="3962400" cy="2971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6993" y="2107198"/>
            <a:ext cx="6476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:- 10 TO 12 NOVEMBER 2021  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D.D.U AUDITORIUM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 SHORT FILM FESTIVAL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42" y="2869423"/>
            <a:ext cx="1543050" cy="16075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99" y="2981484"/>
            <a:ext cx="2057400" cy="2743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94" y="4602778"/>
            <a:ext cx="1613705" cy="17166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309" y="4343400"/>
            <a:ext cx="1747367" cy="13105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420" b="30485"/>
          <a:stretch/>
        </p:blipFill>
        <p:spPr>
          <a:xfrm>
            <a:off x="647699" y="7620001"/>
            <a:ext cx="3950033" cy="11285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76053" y="2705793"/>
            <a:ext cx="1182949" cy="17343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8" y="5808190"/>
            <a:ext cx="3950033" cy="17830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96" y="6400800"/>
            <a:ext cx="1691342" cy="2354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7954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दिनांक:- 26 नवम्बर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स्थान:- दीन दयाल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ऑडिटोरियम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युवा स्पीक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275" y="3048000"/>
            <a:ext cx="28445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5486400"/>
            <a:ext cx="2977966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3048000"/>
            <a:ext cx="2366204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3 दिसम्बर2021   स्थान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बुढा तालाब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युद्ध नशे के विरुध</a:t>
            </a:r>
            <a:endParaRPr kumimoji="0" lang="hi-I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 descr="C:\Users\HP\Desktop\whattsap\05a87a2b-0440-4f2c-b1c2-1464e9a1fce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5029200"/>
            <a:ext cx="2235200" cy="167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2" descr="C:\Users\HP\Desktop\whattsap\becd254e-8ffb-4085-8018-eb5156a0d5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4953000"/>
            <a:ext cx="2336800" cy="1752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Picture 3" descr="C:\Users\HP\Desktop\whattsap\104b10f0-934e-41bb-a0c2-7320d62fcbb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934200"/>
            <a:ext cx="2438400" cy="182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4" descr="C:\Users\HP\Desktop\whattsap\ddd85748-57af-4f9b-9e63-c3bbf1d69f8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1600" y="2957417"/>
            <a:ext cx="3505200" cy="16145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6 दिसम्बर2021</a:t>
            </a:r>
            <a:r>
              <a:rPr kumimoji="0" lang="hi-I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शहीद स्मारक भवन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विश्व दिव्यांग दिवस</a:t>
            </a:r>
            <a:endParaRPr kumimoji="0" lang="hi-I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 descr="C:\Users\HP\Desktop\whattsap\bcd35a06-aa83-4d7f-b869-e92bd482e9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1" y="2971800"/>
            <a:ext cx="2971799" cy="1485900"/>
          </a:xfrm>
          <a:prstGeom prst="rect">
            <a:avLst/>
          </a:prstGeom>
          <a:noFill/>
        </p:spPr>
      </p:pic>
      <p:pic>
        <p:nvPicPr>
          <p:cNvPr id="8" name="Picture 2" descr="C:\Users\HP\Desktop\whattsap\e7320937-ab4b-4292-ace4-9f21f94b570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800600"/>
            <a:ext cx="2971800" cy="1371600"/>
          </a:xfrm>
          <a:prstGeom prst="rect">
            <a:avLst/>
          </a:prstGeom>
          <a:noFill/>
        </p:spPr>
      </p:pic>
      <p:pic>
        <p:nvPicPr>
          <p:cNvPr id="9" name="Picture 3" descr="C:\Users\HP\Desktop\whattsap\812ec80f-68f6-46db-94d6-0e7e7bb91d7b.jpg"/>
          <p:cNvPicPr>
            <a:picLocks noChangeAspect="1" noChangeArrowheads="1"/>
          </p:cNvPicPr>
          <p:nvPr/>
        </p:nvPicPr>
        <p:blipFill>
          <a:blip r:embed="rId6" cstate="print"/>
          <a:srcRect t="12500" b="6875"/>
          <a:stretch>
            <a:fillRect/>
          </a:stretch>
        </p:blipFill>
        <p:spPr bwMode="auto">
          <a:xfrm>
            <a:off x="914400" y="6574155"/>
            <a:ext cx="1752600" cy="1884045"/>
          </a:xfrm>
          <a:prstGeom prst="rect">
            <a:avLst/>
          </a:prstGeom>
          <a:noFill/>
        </p:spPr>
      </p:pic>
      <p:pic>
        <p:nvPicPr>
          <p:cNvPr id="10" name="Picture 4" descr="C:\Users\HP\Desktop\whattsap\b3773530-5535-4b70-a493-dcbcb1c3c59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0" y="2895600"/>
            <a:ext cx="2212834" cy="1476375"/>
          </a:xfrm>
          <a:prstGeom prst="rect">
            <a:avLst/>
          </a:prstGeom>
          <a:noFill/>
        </p:spPr>
      </p:pic>
      <p:pic>
        <p:nvPicPr>
          <p:cNvPr id="11" name="Picture 5" descr="C:\Users\HP\Desktop\whattsap\e2ca20ec-9c98-4da6-bc4c-aef9a12339c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0" y="4724400"/>
            <a:ext cx="2133600" cy="1600200"/>
          </a:xfrm>
          <a:prstGeom prst="rect">
            <a:avLst/>
          </a:prstGeom>
          <a:noFill/>
        </p:spPr>
      </p:pic>
      <p:pic>
        <p:nvPicPr>
          <p:cNvPr id="12" name="Picture 6" descr="C:\Users\HP\Desktop\whattsap\4cc9e02f-69b4-4baa-90d6-517ed93f833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27400" y="6629400"/>
            <a:ext cx="22352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9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दिसंबर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स्थान:- नया रायपुर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INSTITUTE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OF DRIVING &amp; TRAFFIC RESEARCH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" y="2895600"/>
            <a:ext cx="2209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3352800"/>
            <a:ext cx="254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0" y="4572000"/>
            <a:ext cx="172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0400" y="4876800"/>
            <a:ext cx="2438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 r="18750"/>
          <a:stretch>
            <a:fillRect/>
          </a:stretch>
        </p:blipFill>
        <p:spPr bwMode="auto">
          <a:xfrm>
            <a:off x="838200" y="6477000"/>
            <a:ext cx="2133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18934" y="6629400"/>
            <a:ext cx="216746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दिनांक:- 10 दिसम्बर 2021 स्थान:- नगर पालिक निगम रायपुर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</a:t>
            </a:r>
            <a:r>
              <a:rPr kumimoji="0" lang="hi-IN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dirty="0">
                <a:latin typeface="Calibri" pitchFamily="34" charset="0"/>
                <a:ea typeface="Calibri" pitchFamily="34" charset="0"/>
                <a:cs typeface="Mangal" pitchFamily="18" charset="0"/>
              </a:rPr>
              <a:t>स्वछता जागरूकता बैठक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3429000"/>
            <a:ext cx="239877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3352800"/>
            <a:ext cx="2436659" cy="1625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5486400"/>
            <a:ext cx="230436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5486400"/>
            <a:ext cx="2514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14 दिसम्बर2021   स्थान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कोटा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विजय दिवस</a:t>
            </a:r>
            <a:endParaRPr kumimoji="0" lang="hi-I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HP\Desktop\whattsap\29a7cead-37ee-4bda-8647-5159a8bbb87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3200400"/>
            <a:ext cx="1828800" cy="1371600"/>
          </a:xfrm>
          <a:prstGeom prst="rect">
            <a:avLst/>
          </a:prstGeom>
          <a:noFill/>
        </p:spPr>
      </p:pic>
      <p:pic>
        <p:nvPicPr>
          <p:cNvPr id="8" name="Picture 3" descr="C:\Users\HP\Desktop\whattsap\518968bd-ffaa-42ca-8064-4ee70a8d07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3124200"/>
            <a:ext cx="2032000" cy="1524000"/>
          </a:xfrm>
          <a:prstGeom prst="rect">
            <a:avLst/>
          </a:prstGeom>
          <a:noFill/>
        </p:spPr>
      </p:pic>
      <p:pic>
        <p:nvPicPr>
          <p:cNvPr id="9" name="Picture 4" descr="C:\Users\HP\Desktop\whattsap\d6742562-f530-4a59-9e70-3ff6c210e7b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000" y="4876800"/>
            <a:ext cx="2057400" cy="1543050"/>
          </a:xfrm>
          <a:prstGeom prst="rect">
            <a:avLst/>
          </a:prstGeom>
          <a:noFill/>
        </p:spPr>
      </p:pic>
      <p:pic>
        <p:nvPicPr>
          <p:cNvPr id="10" name="Picture 5" descr="C:\Users\HP\Desktop\whattsap\3be00290-2156-4266-a3a9-a26870a650a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800" y="5105400"/>
            <a:ext cx="1930400" cy="1447800"/>
          </a:xfrm>
          <a:prstGeom prst="rect">
            <a:avLst/>
          </a:prstGeom>
          <a:noFill/>
        </p:spPr>
      </p:pic>
      <p:pic>
        <p:nvPicPr>
          <p:cNvPr id="11" name="Picture 6" descr="C:\Users\HP\Desktop\whattsap\8e78a4c0-b3cf-48f3-81ed-3cca511fd48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81200" y="6705600"/>
            <a:ext cx="2286000" cy="1714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9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दिसम्बर2021 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सरस्वती</a:t>
            </a:r>
            <a:r>
              <a:rPr kumimoji="0" lang="hi-I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शिशु मंदिर रोहीपुरम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endParaRPr kumimoji="0" lang="hi-I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HP\Desktop\whattsap\03ef0942-3deb-4950-ae05-0e45f1be7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352800"/>
            <a:ext cx="2645746" cy="1985963"/>
          </a:xfrm>
          <a:prstGeom prst="rect">
            <a:avLst/>
          </a:prstGeom>
          <a:noFill/>
        </p:spPr>
      </p:pic>
      <p:pic>
        <p:nvPicPr>
          <p:cNvPr id="1027" name="Picture 3" descr="C:\Users\HP\Desktop\whattsap\2c76a8a4-0fd8-4715-b912-dbfc7e04e73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5958" y="3276600"/>
            <a:ext cx="2106692" cy="4524439"/>
          </a:xfrm>
          <a:prstGeom prst="rect">
            <a:avLst/>
          </a:prstGeom>
          <a:noFill/>
        </p:spPr>
      </p:pic>
      <p:pic>
        <p:nvPicPr>
          <p:cNvPr id="1028" name="Picture 4" descr="C:\Users\HP\Desktop\whattsap\d567eef0-e486-494a-8b83-137b3ce84eb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5791200"/>
            <a:ext cx="25146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दिनांक:- 20 दिसंबर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स्थान:- नगर पालिक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निगम रायपुर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स्वछता जागरूकता बैठक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970340"/>
            <a:ext cx="2743200" cy="183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4495800"/>
            <a:ext cx="274101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6096000"/>
            <a:ext cx="2667000" cy="177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21 दिसंबर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पुराना कांग्रेस भवन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:-नारी शक्ति सम्मान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  <p:pic>
        <p:nvPicPr>
          <p:cNvPr id="2050" name="Picture 2" descr="C:\Users\HP\Desktop\whattsap\3273369d-8f9e-4e82-a3c1-9102593dc3e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3200400"/>
            <a:ext cx="1828800" cy="2438400"/>
          </a:xfrm>
          <a:prstGeom prst="rect">
            <a:avLst/>
          </a:prstGeom>
          <a:noFill/>
        </p:spPr>
      </p:pic>
      <p:pic>
        <p:nvPicPr>
          <p:cNvPr id="2051" name="Picture 3" descr="C:\Users\HP\Desktop\whattsap\21d958c1-a6ab-4831-903f-de813888e9f4.jpg"/>
          <p:cNvPicPr>
            <a:picLocks noChangeAspect="1" noChangeArrowheads="1"/>
          </p:cNvPicPr>
          <p:nvPr/>
        </p:nvPicPr>
        <p:blipFill>
          <a:blip r:embed="rId5"/>
          <a:srcRect l="18125" r="21875"/>
          <a:stretch>
            <a:fillRect/>
          </a:stretch>
        </p:blipFill>
        <p:spPr bwMode="auto">
          <a:xfrm>
            <a:off x="3124200" y="6019800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32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:- 21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जुलाई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स्थान:-प्रयास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संस्था,</a:t>
            </a:r>
            <a:r>
              <a:rPr kumimoji="0" lang="hi-IN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भैरव नगर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कार्यक्रम:-सम्मान समारोह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/>
          <a:srcRect l="9753" t="13931" r="28940"/>
          <a:stretch>
            <a:fillRect/>
          </a:stretch>
        </p:blipFill>
        <p:spPr bwMode="auto">
          <a:xfrm>
            <a:off x="515499" y="3048000"/>
            <a:ext cx="2532501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3276600"/>
            <a:ext cx="2667000" cy="200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4953000"/>
            <a:ext cx="2438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5867400"/>
            <a:ext cx="253975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930" y="6991379"/>
            <a:ext cx="2362070" cy="177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28 दिसंबर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  <p:pic>
        <p:nvPicPr>
          <p:cNvPr id="3074" name="Picture 2" descr="C:\Users\HP\Desktop\whattsap\6f7fffd4-cabc-479e-9eff-5c6e2d67ff52.jpg"/>
          <p:cNvPicPr>
            <a:picLocks noChangeAspect="1" noChangeArrowheads="1"/>
          </p:cNvPicPr>
          <p:nvPr/>
        </p:nvPicPr>
        <p:blipFill>
          <a:blip r:embed="rId4"/>
          <a:srcRect r="21875"/>
          <a:stretch>
            <a:fillRect/>
          </a:stretch>
        </p:blipFill>
        <p:spPr bwMode="auto">
          <a:xfrm>
            <a:off x="533400" y="3429000"/>
            <a:ext cx="2699515" cy="1676400"/>
          </a:xfrm>
          <a:prstGeom prst="rect">
            <a:avLst/>
          </a:prstGeom>
          <a:noFill/>
        </p:spPr>
      </p:pic>
      <p:pic>
        <p:nvPicPr>
          <p:cNvPr id="3075" name="Picture 3" descr="C:\Users\HP\Desktop\whattsap\32574f26-9a61-46a8-8695-0d9c0235537f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5638800"/>
            <a:ext cx="3429000" cy="1663601"/>
          </a:xfrm>
          <a:prstGeom prst="rect">
            <a:avLst/>
          </a:prstGeom>
          <a:noFill/>
        </p:spPr>
      </p:pic>
      <p:pic>
        <p:nvPicPr>
          <p:cNvPr id="3076" name="Picture 4" descr="C:\Users\HP\Desktop\whattsap\f1d92f10-b4e0-4430-9326-7c670cc54f2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62400" y="3429000"/>
            <a:ext cx="22352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29 दिसंबर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देवेन्द्र नगर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  <p:pic>
        <p:nvPicPr>
          <p:cNvPr id="6146" name="Picture 2" descr="C:\Users\HP\Desktop\whattsap\de467383-8b07-4557-b764-96cb8ac1d3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4038600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29 दिसंबर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दुर्गा कॉलेज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सुनो रायपुर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  <p:pic>
        <p:nvPicPr>
          <p:cNvPr id="4098" name="Picture 2" descr="C:\Users\HP\Desktop\whattsap\eadc0745-efb8-4231-b0aa-de5c99f27c9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276600"/>
            <a:ext cx="2362200" cy="1771650"/>
          </a:xfrm>
          <a:prstGeom prst="rect">
            <a:avLst/>
          </a:prstGeom>
          <a:noFill/>
        </p:spPr>
      </p:pic>
      <p:pic>
        <p:nvPicPr>
          <p:cNvPr id="4099" name="Picture 3" descr="C:\Users\HP\Desktop\whattsap\ee00e288-286e-4cf1-a50f-ddca9b2632d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5410200"/>
            <a:ext cx="25400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30 दिसंबर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:-अग्रसेन कॉलेज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  <p:pic>
        <p:nvPicPr>
          <p:cNvPr id="5122" name="Picture 2" descr="C:\Users\HP\Desktop\whattsap\a9f37ba4-846c-4547-91bd-9519136970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3276600"/>
            <a:ext cx="32004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दिनांक:- 31 दिसंबर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स्थान:- अग्रसेन कॉलेज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सुनो रायपुर (यातायात संकल्प)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124200"/>
            <a:ext cx="264149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3124200"/>
            <a:ext cx="2776538" cy="208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5791200"/>
            <a:ext cx="284469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800" y="5943600"/>
            <a:ext cx="2539902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31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दिसम्बर 2021    स्थान:-पं.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रविशंकर शुक्ल वि.वि.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:- सुनो रायपुर (यातायात संकल्प)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" y="3352800"/>
            <a:ext cx="2514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08387" y="3352800"/>
            <a:ext cx="264001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5715000"/>
            <a:ext cx="2667000" cy="219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57150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7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JANUARY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SHAHID SMARAK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CORONA WARRIORS SAMMAN JILA PRASHSHAN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218" y="7086601"/>
            <a:ext cx="3416582" cy="1904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219" y="4876801"/>
            <a:ext cx="3416582" cy="2057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218" y="2971801"/>
            <a:ext cx="3416582" cy="17525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766" b="9293"/>
          <a:stretch/>
        </p:blipFill>
        <p:spPr>
          <a:xfrm>
            <a:off x="304800" y="5715001"/>
            <a:ext cx="2514600" cy="3276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17223"/>
            <a:ext cx="2514600" cy="25453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39334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12 जनवरी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स्थान:- महंत कॉलेज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अन्तर्राष्ट्रीय युवा दिवस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399" y="3124200"/>
            <a:ext cx="251259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3124200"/>
            <a:ext cx="262680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3597" y="5638800"/>
            <a:ext cx="262680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400" y="5638800"/>
            <a:ext cx="2555875" cy="170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12 JANUARY 2022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MAHANT COLLEGE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YUVA DIWAS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00400"/>
            <a:ext cx="2933700" cy="45880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76600"/>
            <a:ext cx="3222024" cy="21455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638800"/>
            <a:ext cx="3222024" cy="19397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5183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13 JANUARY 2022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DURGA COLLEGE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VACCINATION DRIVE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000384"/>
            <a:ext cx="2527300" cy="2059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428" r="18182" b="23809"/>
          <a:stretch/>
        </p:blipFill>
        <p:spPr>
          <a:xfrm>
            <a:off x="3836151" y="7178278"/>
            <a:ext cx="2743200" cy="1752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951" y="5137149"/>
            <a:ext cx="2819400" cy="19494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67" t="30741"/>
          <a:stretch/>
        </p:blipFill>
        <p:spPr>
          <a:xfrm>
            <a:off x="304800" y="3000384"/>
            <a:ext cx="1828800" cy="20595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137149"/>
            <a:ext cx="3429001" cy="37782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625" t="19167" r="15625" b="15000"/>
          <a:stretch/>
        </p:blipFill>
        <p:spPr>
          <a:xfrm>
            <a:off x="4953000" y="2999213"/>
            <a:ext cx="1626351" cy="20462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9964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</a:t>
            </a:r>
            <a:r>
              <a:rPr kumimoji="0" lang="hi-IN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24 जुलाई 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स्थान:- G.E ROAD 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 सम्मान सम्मारोह एवं सावन मोहत्सव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6858000"/>
            <a:ext cx="2540019" cy="179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6915156"/>
            <a:ext cx="2702233" cy="184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3048000"/>
            <a:ext cx="270355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0204" y="2971800"/>
            <a:ext cx="274399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4953000"/>
            <a:ext cx="274399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:-15 JANUARY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 GARIMA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GRIH , SARONA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TRANSGENDER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KO KAMBAL VITRAN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07" y="7044010"/>
            <a:ext cx="4284786" cy="190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4916126"/>
            <a:ext cx="3987800" cy="19615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52" y="2989770"/>
            <a:ext cx="3562095" cy="17813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35440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:-20 JANUARY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2022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YATAYAT OFFICE , KAALIBAADI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SAMMAN SAMAROH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27237"/>
            <a:ext cx="2893920" cy="2259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81" y="5741836"/>
            <a:ext cx="3109819" cy="30973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0" y="3227238"/>
            <a:ext cx="3275587" cy="22591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5741835"/>
            <a:ext cx="3123187" cy="30973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83908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24 JANUARY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SAPPRE SCHOOL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VAANI VACHAN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KENDRA KA UTGHATAN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6441798"/>
            <a:ext cx="2974976" cy="2321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5336"/>
          <a:stretch/>
        </p:blipFill>
        <p:spPr>
          <a:xfrm>
            <a:off x="2819400" y="2992386"/>
            <a:ext cx="3352800" cy="23416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405" y="5494316"/>
            <a:ext cx="2451795" cy="32690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2992387"/>
            <a:ext cx="2238375" cy="3124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96230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:-26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JANUARY 2022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SARSWATI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SCHOOL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DEVENDRANAGAR</a:t>
            </a:r>
            <a:r>
              <a:rPr lang="hi-IN" sz="1000" dirty="0">
                <a:latin typeface="Arial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lang="hi-IN" dirty="0">
                <a:latin typeface="Arial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REPUBLIC DAY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19400"/>
            <a:ext cx="2535655" cy="21002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000" y="6553200"/>
            <a:ext cx="3298615" cy="2362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877"/>
          <a:stretch/>
        </p:blipFill>
        <p:spPr>
          <a:xfrm>
            <a:off x="3047520" y="2819400"/>
            <a:ext cx="3298615" cy="3505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029200"/>
            <a:ext cx="2438400" cy="3886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28954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:- 26 JANUARY 2022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C.G NURSING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COLLEGE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REPUBLIC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DAY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750"/>
          <a:stretch/>
        </p:blipFill>
        <p:spPr>
          <a:xfrm>
            <a:off x="327660" y="2819399"/>
            <a:ext cx="3787140" cy="1524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819399"/>
            <a:ext cx="2083594" cy="59068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9" y="6553199"/>
            <a:ext cx="3712699" cy="21955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495800"/>
            <a:ext cx="3767798" cy="190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78690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7020" y="209432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5 FEBRUARY 2022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ROYAL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EVENTS, RAJENDRA NAGAR  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BASANT PANCHMI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1" y="2819399"/>
            <a:ext cx="2819400" cy="24517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9" y="5486400"/>
            <a:ext cx="6217921" cy="32721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2819400"/>
            <a:ext cx="3276599" cy="24517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14704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6 FEBRUARY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SCIENCE COLLEGE GROUND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ROKO TOKO ABHIYAN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036797"/>
            <a:ext cx="1943100" cy="27239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6932"/>
          <a:stretch/>
        </p:blipFill>
        <p:spPr>
          <a:xfrm>
            <a:off x="2667000" y="3036797"/>
            <a:ext cx="1828800" cy="27239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889"/>
          <a:stretch/>
        </p:blipFill>
        <p:spPr>
          <a:xfrm>
            <a:off x="335280" y="3036797"/>
            <a:ext cx="2179320" cy="27239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166" b="33333"/>
          <a:stretch/>
        </p:blipFill>
        <p:spPr>
          <a:xfrm>
            <a:off x="3467100" y="5978118"/>
            <a:ext cx="3124200" cy="27349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500" b="34167"/>
          <a:stretch/>
        </p:blipFill>
        <p:spPr>
          <a:xfrm>
            <a:off x="335280" y="5978117"/>
            <a:ext cx="3048000" cy="27349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06500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11 FEBRUARY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CIRCUIT HOUSE CIVIL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LINE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स्ट्रीट सिचुएशन ऑफ़ चिल्ड्रेन रेस्क्यू टीम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333" t="25001" r="3333" b="39999"/>
          <a:stretch/>
        </p:blipFill>
        <p:spPr>
          <a:xfrm>
            <a:off x="4495800" y="6096000"/>
            <a:ext cx="2106839" cy="1066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035" t="8861" r="10944" b="8861"/>
          <a:stretch/>
        </p:blipFill>
        <p:spPr>
          <a:xfrm rot="16200000">
            <a:off x="3810000" y="2933700"/>
            <a:ext cx="2438400" cy="3124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10" t="25248" r="14894" b="25816"/>
          <a:stretch/>
        </p:blipFill>
        <p:spPr>
          <a:xfrm>
            <a:off x="335280" y="6019800"/>
            <a:ext cx="408432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76598"/>
            <a:ext cx="3048000" cy="24384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989" r="32927" b="16717"/>
          <a:stretch/>
        </p:blipFill>
        <p:spPr>
          <a:xfrm>
            <a:off x="4640580" y="7231380"/>
            <a:ext cx="1981200" cy="1082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63443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:-13 FEBRUARY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2022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:-KOPALVAANI’SUNDARNAGAR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STATIONERY DISTRIBUTION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3251875"/>
            <a:ext cx="2933700" cy="21583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308"/>
          <a:stretch/>
        </p:blipFill>
        <p:spPr>
          <a:xfrm>
            <a:off x="304801" y="5562600"/>
            <a:ext cx="6248400" cy="32067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45328"/>
            <a:ext cx="3200400" cy="21648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9289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26 फेब्रुअरी 2022  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कॉलेज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पिंक गशत 2021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6733" y="2971800"/>
            <a:ext cx="216746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2895600"/>
            <a:ext cx="230293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 l="22500"/>
          <a:stretch>
            <a:fillRect/>
          </a:stretch>
        </p:blipFill>
        <p:spPr bwMode="auto">
          <a:xfrm>
            <a:off x="990600" y="4495800"/>
            <a:ext cx="2057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4495800"/>
            <a:ext cx="237066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/>
          <a:srcRect l="33125"/>
          <a:stretch>
            <a:fillRect/>
          </a:stretch>
        </p:blipFill>
        <p:spPr bwMode="auto">
          <a:xfrm>
            <a:off x="990600" y="5943600"/>
            <a:ext cx="1981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5943600"/>
            <a:ext cx="2438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dirty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25 जुलाई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कोपल वाणी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टीकाकरण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048000"/>
            <a:ext cx="2895600" cy="192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/>
          <a:srcRect t="21739"/>
          <a:stretch>
            <a:fillRect/>
          </a:stretch>
        </p:blipFill>
        <p:spPr bwMode="auto">
          <a:xfrm>
            <a:off x="3581400" y="3048000"/>
            <a:ext cx="2895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5791200"/>
            <a:ext cx="289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6400800"/>
            <a:ext cx="294611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26 FEBRUARY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 DURGA COLLEGE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ABHIVEYKTI APP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362" b="24170"/>
          <a:stretch/>
        </p:blipFill>
        <p:spPr>
          <a:xfrm>
            <a:off x="304800" y="6477000"/>
            <a:ext cx="2232554" cy="2358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555806"/>
            <a:ext cx="2646046" cy="18602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6477000"/>
            <a:ext cx="3931920" cy="23583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502050"/>
            <a:ext cx="3484245" cy="19139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12" t="-388"/>
          <a:stretch/>
        </p:blipFill>
        <p:spPr>
          <a:xfrm>
            <a:off x="3962400" y="2974657"/>
            <a:ext cx="2646046" cy="14258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436" t="-1862" r="6989" b="1862"/>
          <a:stretch/>
        </p:blipFill>
        <p:spPr>
          <a:xfrm>
            <a:off x="2112645" y="3005137"/>
            <a:ext cx="1676400" cy="13954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23017"/>
            <a:ext cx="1828800" cy="13165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964173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26 FEBRUARY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  GUDHIYARI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ABHIVYEKTI APP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086" y="5791200"/>
            <a:ext cx="2950114" cy="2895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013778"/>
            <a:ext cx="2323782" cy="25488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73" y="5791200"/>
            <a:ext cx="3157313" cy="2895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013779"/>
            <a:ext cx="1972271" cy="25488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818"/>
          <a:stretch/>
        </p:blipFill>
        <p:spPr>
          <a:xfrm>
            <a:off x="279400" y="3013778"/>
            <a:ext cx="1676400" cy="26089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39228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:- 27 FEBRUARY 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 D.D.U. AUDITORIUM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VIYAAN SARVATR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POJYATE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71800"/>
            <a:ext cx="2895600" cy="2663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1800"/>
            <a:ext cx="3276600" cy="26479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967948"/>
            <a:ext cx="2895600" cy="29474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520" y="5967948"/>
            <a:ext cx="3230880" cy="2947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65429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1 MARCH 2022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SASHTRI CHOWK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SWACHTA SAPAT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8845"/>
          <a:stretch/>
        </p:blipFill>
        <p:spPr>
          <a:xfrm>
            <a:off x="3759943" y="6164440"/>
            <a:ext cx="2460206" cy="26747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055"/>
          <a:stretch/>
        </p:blipFill>
        <p:spPr>
          <a:xfrm>
            <a:off x="3594735" y="2834639"/>
            <a:ext cx="2584031" cy="31851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" y="6164440"/>
            <a:ext cx="3317456" cy="26747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41" y="2834639"/>
            <a:ext cx="3309294" cy="3185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11594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295400" y="1219200"/>
            <a:ext cx="3962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MARCH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महादेव घाट , रायपुर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सांस्कृतिक रैली एवं स्वछता सपाट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999858"/>
            <a:ext cx="2971801" cy="16353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0" y="4856946"/>
            <a:ext cx="2651760" cy="17724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731793"/>
            <a:ext cx="2667000" cy="19288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1" y="2999858"/>
            <a:ext cx="3124200" cy="16305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24" t="21130" r="7084" b="16926"/>
          <a:stretch/>
        </p:blipFill>
        <p:spPr>
          <a:xfrm>
            <a:off x="304800" y="4920824"/>
            <a:ext cx="3429001" cy="1676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731793"/>
            <a:ext cx="3429001" cy="19288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84388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 MARCH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TATIBANDH , RAIPUR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JAL DIWAS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55642"/>
            <a:ext cx="6096000" cy="3573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8462"/>
          <a:stretch/>
        </p:blipFill>
        <p:spPr>
          <a:xfrm>
            <a:off x="457200" y="3091264"/>
            <a:ext cx="3505200" cy="18925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091264"/>
            <a:ext cx="2286000" cy="18925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618854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3 MARCH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SHASTRI CHOWK 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 SAMAPAN SAMAROH  MY FM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24200"/>
            <a:ext cx="3289041" cy="2362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124200"/>
            <a:ext cx="251460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867400"/>
            <a:ext cx="2514600" cy="2209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5867400"/>
            <a:ext cx="3352800" cy="2209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81477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:- 3 MARCH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DURGA MAHAVIDYALAYA 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JEEV VIVIDTA DIWAS 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" y="2961013"/>
            <a:ext cx="2286000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59" y="5562600"/>
            <a:ext cx="2984157" cy="29841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961013"/>
            <a:ext cx="2514600" cy="228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562600"/>
            <a:ext cx="2209800" cy="3099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55667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4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MARCH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SHASTRI CHOWK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SAMAPAN SAMAROH SWACHCHHATA AAGRAH MY FM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HP\Downloads\WhatsApp Image 2023-05-06 at 6.03.17 PM (3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434" y="5791200"/>
            <a:ext cx="3171342" cy="2686050"/>
          </a:xfrm>
          <a:prstGeom prst="rect">
            <a:avLst/>
          </a:prstGeom>
          <a:noFill/>
        </p:spPr>
      </p:pic>
      <p:pic>
        <p:nvPicPr>
          <p:cNvPr id="1027" name="Picture 3" descr="C:\Users\HP\Downloads\WhatsApp Image 2023-05-06 at 6.03.17 PM (2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0" y="5715000"/>
            <a:ext cx="2457450" cy="2968376"/>
          </a:xfrm>
          <a:prstGeom prst="rect">
            <a:avLst/>
          </a:prstGeom>
          <a:noFill/>
        </p:spPr>
      </p:pic>
      <p:pic>
        <p:nvPicPr>
          <p:cNvPr id="1028" name="Picture 4" descr="C:\Users\HP\Downloads\WhatsApp Image 2023-05-06 at 6.03.17 PM (1)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81400" y="3276600"/>
            <a:ext cx="2877625" cy="2133600"/>
          </a:xfrm>
          <a:prstGeom prst="rect">
            <a:avLst/>
          </a:prstGeom>
          <a:noFill/>
        </p:spPr>
      </p:pic>
      <p:pic>
        <p:nvPicPr>
          <p:cNvPr id="1029" name="Picture 5" descr="C:\Users\HP\Downloads\WhatsApp Image 2023-05-06 at 6.03.17 PM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3276600"/>
            <a:ext cx="2968376" cy="222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:-8 MARCH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RED CROSS COLLECTORAT RAIPUR</a:t>
            </a:r>
            <a:r>
              <a:rPr lang="hi-IN" sz="1000" dirty="0">
                <a:latin typeface="Arial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NATIONAL VOTER AWARENESS CONTEST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454" b="22156"/>
          <a:stretch/>
        </p:blipFill>
        <p:spPr>
          <a:xfrm>
            <a:off x="247650" y="6019800"/>
            <a:ext cx="6305550" cy="26796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78" r="12222" b="39630"/>
          <a:stretch/>
        </p:blipFill>
        <p:spPr>
          <a:xfrm>
            <a:off x="247650" y="2869351"/>
            <a:ext cx="3638550" cy="14748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491" b="29557"/>
          <a:stretch/>
        </p:blipFill>
        <p:spPr>
          <a:xfrm>
            <a:off x="4038600" y="2866807"/>
            <a:ext cx="2514600" cy="14774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t="50864" b="23383"/>
          <a:stretch/>
        </p:blipFill>
        <p:spPr>
          <a:xfrm>
            <a:off x="247650" y="4394200"/>
            <a:ext cx="6305550" cy="14748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8317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दिनांक:-4 अगस्त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स्थान:- अग्रवाल हॉस्पिटल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कार्यक्रम:-सम्मान समारोह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276600"/>
            <a:ext cx="264145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1590523" y="5171924"/>
            <a:ext cx="3143553" cy="4190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5200" y="3276600"/>
            <a:ext cx="264145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दिनांक:- 8 मार्च 2022        स्थान:- दीन दयाल ऑडिटोरियम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नायिका सम्मान 2022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200400"/>
            <a:ext cx="294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399" y="3200400"/>
            <a:ext cx="2971801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5638800"/>
            <a:ext cx="2971800" cy="22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81400" y="5638800"/>
            <a:ext cx="2971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8 MARCH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MAHANT COLLEGE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SAMMAN SAMAROH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2819400"/>
            <a:ext cx="2895600" cy="20599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900" y="5586771"/>
            <a:ext cx="3035384" cy="304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5029200"/>
            <a:ext cx="2818454" cy="1676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819400"/>
            <a:ext cx="2857501" cy="25189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6855440"/>
            <a:ext cx="2818454" cy="17920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806559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12 MARCH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D.D.U.AUDITORIUM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WOMEN’S DAY – SAMMAN SAMAROH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911282"/>
            <a:ext cx="2590800" cy="13791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" y="6172200"/>
            <a:ext cx="6263640" cy="26784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77" t="35833" r="10000" b="12500"/>
          <a:stretch/>
        </p:blipFill>
        <p:spPr>
          <a:xfrm>
            <a:off x="4038600" y="4416346"/>
            <a:ext cx="2590800" cy="15050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11283"/>
            <a:ext cx="3566160" cy="30101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26899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12 MARCH 2022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 DURGA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MAHAVIDYALAYA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YUVA SANSAD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61491"/>
            <a:ext cx="2819400" cy="17073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781800"/>
            <a:ext cx="2590800" cy="19797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810910"/>
            <a:ext cx="3657600" cy="1828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45" t="17407" b="32222"/>
          <a:stretch/>
        </p:blipFill>
        <p:spPr>
          <a:xfrm>
            <a:off x="3276600" y="2961491"/>
            <a:ext cx="3352800" cy="17073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371" b="15319"/>
          <a:stretch/>
        </p:blipFill>
        <p:spPr>
          <a:xfrm>
            <a:off x="304800" y="6781800"/>
            <a:ext cx="3581400" cy="19797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4687" y="4810910"/>
            <a:ext cx="2514713" cy="17862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4599686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12 MARCH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 </a:t>
            </a:r>
            <a:r>
              <a:rPr lang="en-US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PAPER CUTTING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 YUVA SANSAD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008"/>
          <a:stretch/>
        </p:blipFill>
        <p:spPr>
          <a:xfrm>
            <a:off x="533400" y="2819400"/>
            <a:ext cx="2895600" cy="32367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73650"/>
            <a:ext cx="2855653" cy="3291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019800"/>
            <a:ext cx="6286500" cy="27908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498683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13 MARCH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2022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ROYAL EVENT ACADEMY  RAJENDRA NAGAR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               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SAMMAN SAMAROH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2879269"/>
            <a:ext cx="3169920" cy="24392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40" y="2879269"/>
            <a:ext cx="2880360" cy="24392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5410200"/>
            <a:ext cx="3604260" cy="3352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080" y="5410200"/>
            <a:ext cx="2514600" cy="3352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684528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13 मार्च 2022       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MARINE DRIVE 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WALK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A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CAUSE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582" r="23196"/>
          <a:stretch/>
        </p:blipFill>
        <p:spPr>
          <a:xfrm>
            <a:off x="362457" y="2819400"/>
            <a:ext cx="1865886" cy="228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645" r="10000"/>
          <a:stretch/>
        </p:blipFill>
        <p:spPr>
          <a:xfrm>
            <a:off x="4278630" y="5334000"/>
            <a:ext cx="2111766" cy="30895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4444" b="10000"/>
          <a:stretch/>
        </p:blipFill>
        <p:spPr>
          <a:xfrm>
            <a:off x="4336287" y="2832849"/>
            <a:ext cx="2054109" cy="22725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17" y="5334000"/>
            <a:ext cx="3722370" cy="32436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984"/>
          <a:stretch/>
        </p:blipFill>
        <p:spPr>
          <a:xfrm>
            <a:off x="2286000" y="2802368"/>
            <a:ext cx="1992630" cy="23030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58394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lang="en-US" dirty="0">
                <a:latin typeface="Calibri" pitchFamily="34" charset="0"/>
                <a:ea typeface="Calibri" pitchFamily="34" charset="0"/>
                <a:cs typeface="Mangal" pitchFamily="18" charset="0"/>
              </a:rPr>
              <a:t>28 MARCH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KOPAL VAANI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HEALTH AWARENESS CAMP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48231"/>
            <a:ext cx="3162300" cy="2457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848231"/>
            <a:ext cx="2971800" cy="2457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565"/>
          <a:stretch/>
        </p:blipFill>
        <p:spPr>
          <a:xfrm>
            <a:off x="304800" y="5410200"/>
            <a:ext cx="6248400" cy="3505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27093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 APRIL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DURGA COLLEGE,RAIPUR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PARIKSHA PE CHARCHA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610482"/>
            <a:ext cx="2959100" cy="28122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71800"/>
            <a:ext cx="2959100" cy="2457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235" y="2971800"/>
            <a:ext cx="3276600" cy="2457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235" y="5581650"/>
            <a:ext cx="3276600" cy="2841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064552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 APRIL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SWAMI ATMANAND SHAHEED SMARK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 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DRAWING COMPETITION ON SUPOSHAN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6321540"/>
            <a:ext cx="3601158" cy="22638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410200"/>
            <a:ext cx="2300352" cy="31752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9" y="2819400"/>
            <a:ext cx="3581399" cy="1451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419600"/>
            <a:ext cx="3581399" cy="18102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025"/>
          <a:stretch/>
        </p:blipFill>
        <p:spPr>
          <a:xfrm>
            <a:off x="458229" y="2844114"/>
            <a:ext cx="2299323" cy="23608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3876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0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220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दिनांक:-11 अगस्त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2021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स्थान:- आनंद समाज वाचनालय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कार्यक्रम:-M.O.U(ग्रीन आर्मी)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429000"/>
            <a:ext cx="2895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05250" y="3505200"/>
            <a:ext cx="22669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5943600"/>
            <a:ext cx="305420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24000" y="1255693"/>
            <a:ext cx="388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2021-22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2 APRIL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BHATAGAON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WATER CONSERVATION AWARENESS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136056"/>
            <a:ext cx="2977978" cy="2564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171648"/>
            <a:ext cx="2819400" cy="25286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50" y="6019800"/>
            <a:ext cx="2945027" cy="21109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6019800"/>
            <a:ext cx="2819400" cy="2114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194433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6 APRIL 2022 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SCIENCE COLLEGE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SWACH BHARAT SWAST MANAS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6363"/>
          <a:stretch/>
        </p:blipFill>
        <p:spPr>
          <a:xfrm>
            <a:off x="260521" y="2819400"/>
            <a:ext cx="2229366" cy="16785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383" y="2819400"/>
            <a:ext cx="2127422" cy="17329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98" t="21885"/>
          <a:stretch/>
        </p:blipFill>
        <p:spPr>
          <a:xfrm>
            <a:off x="3657600" y="4635423"/>
            <a:ext cx="2971800" cy="21824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6909555"/>
            <a:ext cx="2971800" cy="19812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728" t="39061" r="28408" b="2348"/>
          <a:stretch/>
        </p:blipFill>
        <p:spPr>
          <a:xfrm>
            <a:off x="223451" y="6909555"/>
            <a:ext cx="3276600" cy="19812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51" y="4635423"/>
            <a:ext cx="3276600" cy="21953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087" y="2819400"/>
            <a:ext cx="1718026" cy="17243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35865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:- 6 APRIL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 PAPER CUTTING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SWACH</a:t>
            </a:r>
            <a:r>
              <a:rPr kumimoji="0" lang="en-US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BHARAT SWAST BHARAT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121640"/>
            <a:ext cx="1510903" cy="47269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65" y="3121640"/>
            <a:ext cx="1604671" cy="47269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47" y="3121640"/>
            <a:ext cx="2814654" cy="23647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47" y="5788639"/>
            <a:ext cx="2814653" cy="20558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7706023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900" y="2168724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14 APRIL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VRINDAVAN HALL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AWARENESS PROGRAMME 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80" y="2743201"/>
            <a:ext cx="2330819" cy="13090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80" y="4135248"/>
            <a:ext cx="5340719" cy="24253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743200"/>
            <a:ext cx="2857499" cy="12929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6659652"/>
            <a:ext cx="5334000" cy="2111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804102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19 APRIL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BABYLON CAPITAL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YUVA SPEAKS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96535"/>
            <a:ext cx="3124200" cy="23647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534309"/>
            <a:ext cx="3429000" cy="29008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534309"/>
            <a:ext cx="2590799" cy="28421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299" y="2992415"/>
            <a:ext cx="3009900" cy="23688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23960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</a:t>
            </a:r>
            <a:r>
              <a:rPr kumimoji="0" lang="hi-IN" sz="3600" b="0" i="0" u="none" strike="noStrike" cap="none" normalizeH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endParaRPr kumimoji="0" lang="hi-IN" sz="3600" b="0" i="0" u="none" strike="noStrike" cap="none" normalizeH="0" baseline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i-IN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3600" b="0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lang="hi-IN" sz="4400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21</a:t>
            </a:r>
            <a:r>
              <a:rPr kumimoji="0" lang="en-US" sz="3200" b="0" i="0" u="none" strike="noStrike" cap="none" normalizeH="0" dirty="0">
                <a:ln>
                  <a:noFill/>
                </a:ln>
                <a:effectLst/>
                <a:ea typeface="Calibri" pitchFamily="34" charset="0"/>
                <a:cs typeface="Mangal" pitchFamily="18" charset="0"/>
              </a:rPr>
              <a:t> - 2022</a:t>
            </a:r>
            <a:endParaRPr kumimoji="0" lang="hi-IN" sz="32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22 APRIL 2022</a:t>
            </a: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:- DURGA COLLEGE RAIPUR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i-I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:-  WORLD EARTH DAY PAR SAKORA VITRAN</a:t>
            </a:r>
            <a:endParaRPr kumimoji="0" lang="hi-I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20" y="2844949"/>
            <a:ext cx="1785580" cy="13057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20" y="4385280"/>
            <a:ext cx="3500080" cy="2228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036" y="2854412"/>
            <a:ext cx="2024964" cy="12963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45" t="9461" r="6667" b="5194"/>
          <a:stretch/>
        </p:blipFill>
        <p:spPr>
          <a:xfrm>
            <a:off x="4337736" y="2839738"/>
            <a:ext cx="2367865" cy="13109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7" t="7771" r="3966"/>
          <a:stretch/>
        </p:blipFill>
        <p:spPr>
          <a:xfrm>
            <a:off x="233720" y="6848694"/>
            <a:ext cx="3500080" cy="19354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500" b="5833"/>
          <a:stretch/>
        </p:blipFill>
        <p:spPr>
          <a:xfrm>
            <a:off x="3936657" y="4572000"/>
            <a:ext cx="2616543" cy="40629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655025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27 APRIL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MARUTI SUZUKI DRIVING SCHOOL, SKY AUTOMOBILES, RAIPUR  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 A ROAD SAFETY AWARENESS PROGRAMME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9" t="24770" r="12595"/>
          <a:stretch/>
        </p:blipFill>
        <p:spPr>
          <a:xfrm>
            <a:off x="647700" y="5410200"/>
            <a:ext cx="5562600" cy="35000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473587"/>
            <a:ext cx="2743200" cy="18053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3473588"/>
            <a:ext cx="2412152" cy="18053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92541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:- 1 MAY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AASHIRWAD BHAVAN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 SAMMAN SAMAROH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8000"/>
            <a:ext cx="3695700" cy="2618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987" y="5894840"/>
            <a:ext cx="3824213" cy="28681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364496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:- 1 MAY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D.D.U.AUDITORIUM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YOGA AWARENESS PROGRAMME 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" y="2892780"/>
            <a:ext cx="2616200" cy="1962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" y="6858000"/>
            <a:ext cx="2635078" cy="1974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762" y="2904945"/>
            <a:ext cx="2751438" cy="19311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762" y="4928311"/>
            <a:ext cx="2751438" cy="18441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6" y="4928310"/>
            <a:ext cx="2587833" cy="18844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762" y="6858000"/>
            <a:ext cx="2751438" cy="19744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183889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731"/>
            <a:ext cx="1295400" cy="13158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-36731"/>
            <a:ext cx="1371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0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1224915"/>
            <a:ext cx="388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राष्ट्रीय सेवा योजना</a:t>
            </a:r>
            <a:endParaRPr kumimoji="0" lang="hi-I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Mangal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 </a:t>
            </a:r>
            <a:r>
              <a:rPr kumimoji="0" lang="hi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वर्ष 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itchFamily="34" charset="0"/>
                <a:cs typeface="Mangal" pitchFamily="18" charset="0"/>
              </a:rPr>
              <a:t>21 - 2022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itchFamily="34" charset="0"/>
              <a:cs typeface="Manga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730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:- 10 MAY 2022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  स्थान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 :- D M TOWER SOCIETY BHANPURI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kumimoji="0" lang="hi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कार्यक्रम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Mangal" pitchFamily="18" charset="0"/>
              </a:rPr>
              <a:t>:- MOTHER’S DAY </a:t>
            </a:r>
            <a:endParaRPr kumimoji="0" lang="hi-I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667" b="31667"/>
          <a:stretch/>
        </p:blipFill>
        <p:spPr>
          <a:xfrm>
            <a:off x="647700" y="3048000"/>
            <a:ext cx="2966085" cy="2743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5" y="6248400"/>
            <a:ext cx="2971800" cy="1962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6019800"/>
            <a:ext cx="2679700" cy="2190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3121640"/>
            <a:ext cx="2438400" cy="2669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18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5032</TotalTime>
  <Words>3538</Words>
  <Application>Microsoft Office PowerPoint</Application>
  <PresentationFormat>On-screen Show (4:3)</PresentationFormat>
  <Paragraphs>670</Paragraphs>
  <Slides>113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157</cp:revision>
  <dcterms:created xsi:type="dcterms:W3CDTF">2023-04-23T05:11:42Z</dcterms:created>
  <dcterms:modified xsi:type="dcterms:W3CDTF">2023-05-07T10:32:09Z</dcterms:modified>
</cp:coreProperties>
</file>