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82" r:id="rId2"/>
    <p:sldId id="259" r:id="rId3"/>
    <p:sldId id="283" r:id="rId4"/>
    <p:sldId id="265" r:id="rId5"/>
    <p:sldId id="275" r:id="rId6"/>
    <p:sldId id="273" r:id="rId7"/>
    <p:sldId id="274" r:id="rId8"/>
    <p:sldId id="278" r:id="rId9"/>
    <p:sldId id="268" r:id="rId10"/>
    <p:sldId id="285" r:id="rId11"/>
    <p:sldId id="269" r:id="rId12"/>
    <p:sldId id="277" r:id="rId13"/>
    <p:sldId id="270" r:id="rId14"/>
    <p:sldId id="281" r:id="rId15"/>
    <p:sldId id="271" r:id="rId16"/>
    <p:sldId id="28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43A7F-56CA-4FC7-9CCD-CB34E9C5BD86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B040F-366F-488B-9593-ED507C9CB38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6207" y="4343592"/>
            <a:ext cx="5485586" cy="411518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6D03B-215B-4B16-91A6-CB56200474E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6207" y="4343592"/>
            <a:ext cx="5485586" cy="411518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6D03B-215B-4B16-91A6-CB56200474E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6207" y="4343592"/>
            <a:ext cx="5485586" cy="411518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6D03B-215B-4B16-91A6-CB56200474E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9F0D95-0ACD-4254-A09A-86A4082BA4D7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6204D1-BADC-4FE3-BA37-BF6CBA57FA2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295400"/>
            <a:ext cx="7391400" cy="1676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latin typeface="Algerian" pitchFamily="82" charset="0"/>
                <a:cs typeface="Times New Roman"/>
              </a:rPr>
              <a:t/>
            </a:r>
            <a:br>
              <a:rPr lang="en-US" sz="4000" dirty="0" smtClean="0">
                <a:latin typeface="Algerian" pitchFamily="82" charset="0"/>
                <a:cs typeface="Times New Roman"/>
              </a:rPr>
            </a:br>
            <a:r>
              <a:rPr lang="en-US" sz="4000" dirty="0" smtClean="0">
                <a:latin typeface="Algerian" pitchFamily="82" charset="0"/>
                <a:cs typeface="Times New Roman"/>
              </a:rPr>
              <a:t/>
            </a:r>
            <a:br>
              <a:rPr lang="en-US" sz="4000" dirty="0" smtClean="0">
                <a:latin typeface="Algerian" pitchFamily="82" charset="0"/>
                <a:cs typeface="Times New Roman"/>
              </a:rPr>
            </a:br>
            <a:r>
              <a:rPr lang="en-US" sz="4000" dirty="0" smtClean="0">
                <a:latin typeface="Algerian" pitchFamily="82" charset="0"/>
                <a:cs typeface="Times New Roman"/>
              </a:rPr>
              <a:t/>
            </a:r>
            <a:br>
              <a:rPr lang="en-US" sz="4000" dirty="0" smtClean="0">
                <a:latin typeface="Algerian" pitchFamily="82" charset="0"/>
                <a:cs typeface="Times New Roman"/>
              </a:rPr>
            </a:br>
            <a:r>
              <a:rPr lang="en-US" sz="4000" dirty="0" smtClean="0">
                <a:latin typeface="Algerian" pitchFamily="82" charset="0"/>
                <a:cs typeface="Times New Roman"/>
              </a:rPr>
              <a:t>DURGA MAHAVIDYALAYA, RAIPUR (cg)</a:t>
            </a:r>
            <a:r>
              <a:rPr lang="en-US" sz="6000" dirty="0" smtClean="0">
                <a:latin typeface="Algerian" pitchFamily="82" charset="0"/>
                <a:cs typeface="Times New Roman"/>
              </a:rPr>
              <a:t/>
            </a:r>
            <a:br>
              <a:rPr lang="en-US" sz="6000" dirty="0" smtClean="0">
                <a:latin typeface="Algerian" pitchFamily="82" charset="0"/>
                <a:cs typeface="Times New Roman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419600"/>
            <a:ext cx="7854696" cy="1447800"/>
          </a:xfrm>
        </p:spPr>
        <p:txBody>
          <a:bodyPr>
            <a:normAutofit fontScale="85000" lnSpcReduction="10000"/>
          </a:bodyPr>
          <a:lstStyle/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latin typeface="Algerian" pitchFamily="82" charset="0"/>
                <a:cs typeface="Times New Roman"/>
              </a:rPr>
              <a:t>8 </a:t>
            </a:r>
            <a:r>
              <a:rPr lang="en-US" sz="2800" dirty="0" err="1" smtClean="0">
                <a:latin typeface="Algerian" pitchFamily="82" charset="0"/>
                <a:cs typeface="Times New Roman"/>
              </a:rPr>
              <a:t>cG</a:t>
            </a:r>
            <a:r>
              <a:rPr lang="en-US" sz="2800" dirty="0" smtClean="0">
                <a:latin typeface="Algerian" pitchFamily="82" charset="0"/>
                <a:cs typeface="Times New Roman"/>
              </a:rPr>
              <a:t> GIRLS BN, NCC</a:t>
            </a:r>
          </a:p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latin typeface="Algerian" pitchFamily="82" charset="0"/>
                <a:cs typeface="Times New Roman"/>
              </a:rPr>
              <a:t> NCC ACTIVITIES YEAR- 2019-2020 </a:t>
            </a:r>
          </a:p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latin typeface="Algerian" pitchFamily="82" charset="0"/>
                <a:cs typeface="Times New Roman"/>
              </a:rPr>
              <a:t>CAPT(DR) ARCHANA GOMASTA</a:t>
            </a:r>
          </a:p>
          <a:p>
            <a:pPr algn="ctr">
              <a:spcBef>
                <a:spcPts val="123"/>
              </a:spcBef>
              <a:tabLst>
                <a:tab pos="3061176" algn="l"/>
              </a:tabLst>
            </a:pPr>
            <a:r>
              <a:rPr lang="en-US" sz="2800" dirty="0" smtClean="0">
                <a:latin typeface="Algerian" pitchFamily="82" charset="0"/>
                <a:cs typeface="Times New Roman"/>
              </a:rPr>
              <a:t>ASSISTANT PROFESSOR &amp; ASSOCIATE NCC OFFICER</a:t>
            </a:r>
          </a:p>
          <a:p>
            <a:pPr algn="ctr"/>
            <a:endParaRPr lang="en-US" dirty="0"/>
          </a:p>
        </p:txBody>
      </p:sp>
      <p:sp>
        <p:nvSpPr>
          <p:cNvPr id="4" name="object 4"/>
          <p:cNvSpPr/>
          <p:nvPr/>
        </p:nvSpPr>
        <p:spPr>
          <a:xfrm>
            <a:off x="3581400" y="2514600"/>
            <a:ext cx="1238024" cy="1451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629400" cy="2133600"/>
          </a:xfrm>
        </p:spPr>
        <p:txBody>
          <a:bodyPr>
            <a:noAutofit/>
          </a:bodyPr>
          <a:lstStyle/>
          <a:p>
            <a: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/>
            </a:r>
            <a:b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</a:br>
            <a: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/>
            </a:r>
            <a:b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</a:br>
            <a: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/>
            </a:r>
            <a:b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</a:br>
            <a: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/>
            </a:r>
            <a:b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</a:br>
            <a: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/>
            </a:r>
            <a:b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</a:br>
            <a:r>
              <a:rPr lang="en-US" sz="2800" spc="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>Army </a:t>
            </a:r>
            <a:r>
              <a:rPr lang="en-US" sz="2800" spc="39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>Attachment </a:t>
            </a:r>
            <a:r>
              <a:rPr lang="en-US" sz="2800" spc="53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cs typeface="Arial"/>
              </a:rPr>
              <a:t>Camp </a:t>
            </a:r>
            <a:r>
              <a:rPr lang="en-US" sz="2800" spc="79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AT</a:t>
            </a:r>
            <a:r>
              <a:rPr lang="en-US" sz="2800" spc="-53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2800" spc="114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Gwalior, MP</a:t>
            </a:r>
            <a:r>
              <a:rPr lang="en-US" sz="2800" spc="-22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2800" spc="100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on</a:t>
            </a:r>
            <a:r>
              <a:rPr lang="en-US" sz="2800" spc="-3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2800" spc="105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November 18TH,</a:t>
            </a:r>
            <a:r>
              <a:rPr lang="en-US" sz="2800" spc="-39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2800" spc="70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>2019</a:t>
            </a:r>
            <a:r>
              <a:rPr lang="en-US" sz="2800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  <a:t/>
            </a:r>
            <a:br>
              <a:rPr lang="en-US" sz="2800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</a:rPr>
            </a:b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514600"/>
            <a:ext cx="3886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admin\OneDrive\Pictures\Winxvideo AI\WhatsApp Image 2024-10-08 at 22.22.18_4445ae2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514600"/>
            <a:ext cx="3429000" cy="396240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80999" y="685800"/>
            <a:ext cx="6858001" cy="1104409"/>
          </a:xfrm>
          <a:prstGeom prst="rect">
            <a:avLst/>
          </a:prstGeom>
        </p:spPr>
        <p:txBody>
          <a:bodyPr vert="horz" wrap="square" lIns="0" tIns="11688" rIns="0" bIns="0" rtlCol="0">
            <a:spAutoFit/>
          </a:bodyPr>
          <a:lstStyle/>
          <a:p>
            <a:pPr marL="2226" defTabSz="801472">
              <a:spcBef>
                <a:spcPts val="92"/>
              </a:spcBef>
              <a:defRPr/>
            </a:pPr>
            <a:r>
              <a:rPr lang="en-US" sz="2400" spc="123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Visited </a:t>
            </a:r>
            <a:r>
              <a:rPr lang="en-US" sz="2400" spc="-285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400" spc="-18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OTA (</a:t>
            </a:r>
            <a:r>
              <a:rPr lang="en-US" sz="2400" spc="-18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OFFICERS TRAINING ACADEMY) </a:t>
            </a:r>
            <a:r>
              <a:rPr lang="en-US" sz="2400" spc="-18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GWALIOR, MP </a:t>
            </a:r>
            <a:r>
              <a:rPr lang="en-US" sz="2400" spc="-18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DURING ARMY ATTACHMENT CAMP</a:t>
            </a:r>
            <a:endParaRPr lang="en-US" sz="24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lgerian" pitchFamily="82" charset="0"/>
              <a:ea typeface="+mj-ea"/>
              <a:cs typeface="+mj-cs"/>
            </a:endParaRPr>
          </a:p>
          <a:p>
            <a:pPr algn="ctr" defTabSz="801472">
              <a:spcBef>
                <a:spcPts val="26"/>
              </a:spcBef>
              <a:defRPr/>
            </a:pPr>
            <a:endParaRPr lang="en-US" sz="23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1" y="1981200"/>
            <a:ext cx="3505199" cy="39522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0600" y="1981200"/>
            <a:ext cx="3657601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hatsApp Image 2024-10-08 at 3.37.07 P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362200"/>
            <a:ext cx="6553200" cy="3581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85800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Algerian" pitchFamily="82" charset="0"/>
              </a:rPr>
              <a:t>BLOOD DONATION CAMP AT COLLEGE PREMISES 0N DECEMBER,2019</a:t>
            </a:r>
            <a:endParaRPr lang="en-US" sz="2800" dirty="0">
              <a:solidFill>
                <a:schemeClr val="tx2"/>
              </a:solidFill>
              <a:latin typeface="Algerian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>
            <a:spLocks/>
          </p:cNvSpPr>
          <p:nvPr/>
        </p:nvSpPr>
        <p:spPr>
          <a:xfrm>
            <a:off x="609600" y="838200"/>
            <a:ext cx="6858000" cy="934570"/>
          </a:xfrm>
          <a:prstGeom prst="rect">
            <a:avLst/>
          </a:prstGeom>
        </p:spPr>
        <p:txBody>
          <a:bodyPr vert="horz" wrap="square" lIns="0" tIns="11132" rIns="0" bIns="0" rtlCol="0">
            <a:spAutoFit/>
          </a:bodyPr>
          <a:lstStyle/>
          <a:p>
            <a:pPr marL="910004" marR="4453" indent="-899429" algn="ctr" defTabSz="801472">
              <a:lnSpc>
                <a:spcPct val="100400"/>
              </a:lnSpc>
              <a:spcBef>
                <a:spcPts val="88"/>
              </a:spcBef>
              <a:defRPr/>
            </a:pPr>
            <a:r>
              <a:rPr lang="en-US" sz="2000" spc="100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PERFORMED CLEANLINESS ACTIVITY UNDER AGES OF Clean</a:t>
            </a:r>
            <a:r>
              <a:rPr lang="en-US" sz="2000" spc="-83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000" spc="123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India </a:t>
            </a:r>
            <a:r>
              <a:rPr lang="en-US" sz="2000" spc="118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Green</a:t>
            </a:r>
            <a:r>
              <a:rPr lang="en-US" sz="2000" spc="-11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000" spc="123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India </a:t>
            </a:r>
            <a:r>
              <a:rPr lang="en-US" sz="2000" spc="88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DRIVE AT COLLEGE PREMISES ON DECEMBER 7</a:t>
            </a:r>
            <a:r>
              <a:rPr lang="en-US" sz="2000" spc="88" baseline="30000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TH</a:t>
            </a:r>
            <a:r>
              <a:rPr lang="en-US" sz="2000" spc="88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, 2019</a:t>
            </a:r>
            <a:endParaRPr lang="en-US" sz="20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762000" y="2514600"/>
            <a:ext cx="3550630" cy="350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/>
          <p:cNvSpPr/>
          <p:nvPr/>
        </p:nvSpPr>
        <p:spPr>
          <a:xfrm>
            <a:off x="4724401" y="2514599"/>
            <a:ext cx="3733800" cy="35052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66294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lgerian" pitchFamily="82" charset="0"/>
              </a:rPr>
              <a:t>ONLINE COVID-19 TRAINING FOR NCC CADETS ON APRIL 14</a:t>
            </a:r>
            <a:r>
              <a:rPr lang="en-US" sz="2800" baseline="30000" dirty="0" smtClean="0">
                <a:latin typeface="Algerian" pitchFamily="82" charset="0"/>
              </a:rPr>
              <a:t>TH</a:t>
            </a:r>
            <a:r>
              <a:rPr lang="en-US" sz="2800" dirty="0" smtClean="0">
                <a:latin typeface="Algerian" pitchFamily="82" charset="0"/>
              </a:rPr>
              <a:t> , 20</a:t>
            </a:r>
            <a:r>
              <a:rPr lang="en-US" sz="2400" dirty="0" smtClean="0">
                <a:latin typeface="Algerian" pitchFamily="82" charset="0"/>
              </a:rPr>
              <a:t>20</a:t>
            </a:r>
            <a:endParaRPr lang="en-US" sz="2400" dirty="0">
              <a:latin typeface="Algerian" pitchFamily="82" charset="0"/>
            </a:endParaRPr>
          </a:p>
        </p:txBody>
      </p:sp>
      <p:pic>
        <p:nvPicPr>
          <p:cNvPr id="3080" name="Picture 8" descr="C:\Users\admin\OneDrive\Pictures\Winxvideo AI\WhatsApp Image 2024-10-08 at 22.54.36_306a4f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514600"/>
            <a:ext cx="6096000" cy="3581400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 txBox="1">
            <a:spLocks/>
          </p:cNvSpPr>
          <p:nvPr/>
        </p:nvSpPr>
        <p:spPr>
          <a:xfrm>
            <a:off x="685800" y="914400"/>
            <a:ext cx="6096000" cy="1118674"/>
          </a:xfrm>
          <a:prstGeom prst="rect">
            <a:avLst/>
          </a:prstGeom>
        </p:spPr>
        <p:txBody>
          <a:bodyPr vert="horz" wrap="square" lIns="0" tIns="10575" rIns="0" bIns="0" rtlCol="0">
            <a:spAutoFit/>
          </a:bodyPr>
          <a:lstStyle/>
          <a:p>
            <a:pPr marL="11132" defTabSz="801472">
              <a:spcBef>
                <a:spcPts val="83"/>
              </a:spcBef>
              <a:defRPr/>
            </a:pPr>
            <a:r>
              <a:rPr lang="en-US" sz="2400" spc="123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Covid-19</a:t>
            </a:r>
            <a:r>
              <a:rPr lang="en-US" sz="2400" spc="-179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400" spc="193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training AT 8CG GIRLS BN</a:t>
            </a:r>
            <a:r>
              <a:rPr lang="en-US" sz="2400" spc="193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, NCC </a:t>
            </a:r>
            <a:r>
              <a:rPr lang="en-US" sz="2400" spc="193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RAIPUR ON MAY </a:t>
            </a:r>
            <a:r>
              <a:rPr lang="en-US" sz="2400" spc="127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5</a:t>
            </a:r>
            <a:r>
              <a:rPr lang="en-US" sz="2400" spc="127" baseline="300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TH</a:t>
            </a:r>
            <a:r>
              <a:rPr lang="en-US" sz="2400" spc="127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,</a:t>
            </a:r>
            <a:r>
              <a:rPr lang="en-US" sz="2400" spc="-408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 </a:t>
            </a:r>
            <a:r>
              <a:rPr lang="en-US" sz="2400" spc="13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2020</a:t>
            </a:r>
            <a:r>
              <a:rPr lang="en-US" sz="24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/>
            </a:r>
            <a:br>
              <a:rPr lang="en-US" sz="24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</a:br>
            <a:endParaRPr lang="en-US" sz="24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685800" y="2590800"/>
            <a:ext cx="3733800" cy="2971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4724401" y="2590800"/>
            <a:ext cx="3581400" cy="2961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7239000" cy="838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lgerian" pitchFamily="82" charset="0"/>
              </a:rPr>
              <a:t>Celebrated ONLINE International </a:t>
            </a:r>
            <a:r>
              <a:rPr lang="en-US" sz="2400" dirty="0" smtClean="0">
                <a:latin typeface="Algerian" pitchFamily="82" charset="0"/>
              </a:rPr>
              <a:t>Yoga </a:t>
            </a:r>
            <a:r>
              <a:rPr lang="en-US" sz="2400" dirty="0" smtClean="0">
                <a:latin typeface="Algerian" pitchFamily="82" charset="0"/>
              </a:rPr>
              <a:t>DAY FROM  HOME DUE TO PANDEMIC ON JUNE 21</a:t>
            </a:r>
            <a:r>
              <a:rPr lang="en-US" sz="2400" baseline="30000" dirty="0" smtClean="0">
                <a:latin typeface="Algerian" pitchFamily="82" charset="0"/>
              </a:rPr>
              <a:t>ST</a:t>
            </a:r>
            <a:r>
              <a:rPr lang="en-US" sz="2400" dirty="0" smtClean="0">
                <a:latin typeface="Algerian" pitchFamily="82" charset="0"/>
              </a:rPr>
              <a:t> , 2020</a:t>
            </a:r>
            <a:endParaRPr lang="en-US" sz="2400" dirty="0">
              <a:latin typeface="Algerian" pitchFamily="8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2362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981200"/>
            <a:ext cx="2343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981200"/>
            <a:ext cx="2514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4419600"/>
            <a:ext cx="2514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4419600"/>
            <a:ext cx="2514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33600" y="2667000"/>
            <a:ext cx="4480415" cy="727261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>
              <a:buNone/>
            </a:pPr>
            <a:r>
              <a:rPr lang="en-US" sz="4200" dirty="0">
                <a:latin typeface="Algerian" pitchFamily="82" charset="0"/>
              </a:rPr>
              <a:t>JAI HIND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00100" y="907410"/>
            <a:ext cx="7200900" cy="15819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  <a:t>YEAR WISE ENROLLED STRENGTH COMPANY NO-2, PLATOON-A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graphicFrame>
        <p:nvGraphicFramePr>
          <p:cNvPr id="3" name="Content Placeholder 3"/>
          <p:cNvGraphicFramePr>
            <a:graphicFrameLocks/>
          </p:cNvGraphicFramePr>
          <p:nvPr/>
        </p:nvGraphicFramePr>
        <p:xfrm>
          <a:off x="552450" y="2946522"/>
          <a:ext cx="7924800" cy="2616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375"/>
                <a:gridCol w="2000435"/>
                <a:gridCol w="1256190"/>
                <a:gridCol w="1371600"/>
                <a:gridCol w="1219200"/>
              </a:tblGrid>
              <a:tr h="14865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ORTHRISED STRENGTH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ENROLLED STRENGTH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1</a:t>
                      </a:r>
                      <a:r>
                        <a:rPr lang="en-US" sz="2400" baseline="30000" dirty="0" smtClean="0">
                          <a:latin typeface="Algerian" pitchFamily="82" charset="0"/>
                        </a:rPr>
                        <a:t>ST</a:t>
                      </a:r>
                      <a:r>
                        <a:rPr lang="en-US" sz="2400" dirty="0" smtClean="0">
                          <a:latin typeface="Algerian" pitchFamily="82" charset="0"/>
                        </a:rPr>
                        <a:t> </a:t>
                      </a:r>
                      <a:r>
                        <a:rPr lang="en-US" sz="2400" baseline="0" dirty="0" smtClean="0">
                          <a:latin typeface="Algerian" pitchFamily="82" charset="0"/>
                        </a:rPr>
                        <a:t> YEAR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2</a:t>
                      </a:r>
                      <a:r>
                        <a:rPr lang="en-US" sz="2400" baseline="30000" dirty="0" smtClean="0">
                          <a:latin typeface="Algerian" pitchFamily="82" charset="0"/>
                        </a:rPr>
                        <a:t>ND</a:t>
                      </a:r>
                      <a:r>
                        <a:rPr lang="en-US" sz="2400" dirty="0" smtClean="0">
                          <a:latin typeface="Algerian" pitchFamily="82" charset="0"/>
                        </a:rPr>
                        <a:t>  YEAR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lgerian" pitchFamily="82" charset="0"/>
                        </a:rPr>
                        <a:t>3</a:t>
                      </a:r>
                      <a:r>
                        <a:rPr lang="en-US" sz="2400" baseline="30000" dirty="0" smtClean="0">
                          <a:latin typeface="Algerian" pitchFamily="82" charset="0"/>
                        </a:rPr>
                        <a:t>RD</a:t>
                      </a:r>
                      <a:r>
                        <a:rPr lang="en-US" sz="2400" baseline="0" dirty="0" smtClean="0">
                          <a:latin typeface="Algerian" pitchFamily="82" charset="0"/>
                        </a:rPr>
                        <a:t>  YEAR</a:t>
                      </a:r>
                      <a:endParaRPr lang="en-US" sz="2400" dirty="0">
                        <a:latin typeface="Algerian" pitchFamily="82" charset="0"/>
                      </a:endParaRPr>
                    </a:p>
                  </a:txBody>
                  <a:tcPr marL="68580" marR="68580"/>
                </a:tc>
              </a:tr>
              <a:tr h="112950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56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56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34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15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Rockwell" pitchFamily="18" charset="0"/>
                        </a:rPr>
                        <a:t>7</a:t>
                      </a:r>
                      <a:endParaRPr lang="en-US" sz="2400" dirty="0">
                        <a:latin typeface="Rockwell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086600" cy="1905000"/>
          </a:xfrm>
        </p:spPr>
        <p:txBody>
          <a:bodyPr>
            <a:normAutofit fontScale="90000"/>
          </a:bodyPr>
          <a:lstStyle/>
          <a:p>
            <a:r>
              <a:rPr lang="en-US" sz="6000" b="1" spc="149" dirty="0" smtClean="0">
                <a:latin typeface="Algerian" pitchFamily="82" charset="0"/>
                <a:cs typeface="Times New Roman"/>
              </a:rPr>
              <a:t> </a:t>
            </a:r>
            <a:br>
              <a:rPr lang="en-US" sz="6000" b="1" spc="149" dirty="0" smtClean="0">
                <a:latin typeface="Algerian" pitchFamily="82" charset="0"/>
                <a:cs typeface="Times New Roman"/>
              </a:rPr>
            </a:br>
            <a:r>
              <a:rPr lang="en-US" sz="6000" b="1" spc="149" dirty="0" smtClean="0">
                <a:latin typeface="Algerian" pitchFamily="82" charset="0"/>
                <a:cs typeface="Times New Roman"/>
              </a:rPr>
              <a:t/>
            </a:r>
            <a:br>
              <a:rPr lang="en-US" sz="6000" b="1" spc="149" dirty="0" smtClean="0">
                <a:latin typeface="Algerian" pitchFamily="82" charset="0"/>
                <a:cs typeface="Times New Roman"/>
              </a:rPr>
            </a:br>
            <a:r>
              <a:rPr lang="en-US" sz="2000" spc="149" dirty="0" smtClean="0">
                <a:latin typeface="Algerian" pitchFamily="82" charset="0"/>
                <a:cs typeface="Times New Roman"/>
              </a:rPr>
              <a:t>TAKEN </a:t>
            </a:r>
            <a:r>
              <a:rPr lang="en-US" sz="2000" spc="245" dirty="0" smtClean="0">
                <a:latin typeface="Algerian" pitchFamily="82" charset="0"/>
                <a:cs typeface="Times New Roman"/>
              </a:rPr>
              <a:t>Pledged </a:t>
            </a:r>
            <a:r>
              <a:rPr lang="en-US" sz="2000" spc="324" dirty="0" smtClean="0">
                <a:latin typeface="Algerian" pitchFamily="82" charset="0"/>
                <a:cs typeface="Times New Roman"/>
              </a:rPr>
              <a:t>and TOOK OUT </a:t>
            </a:r>
            <a:r>
              <a:rPr lang="en-US" sz="2000" spc="245" dirty="0" smtClean="0">
                <a:latin typeface="Algerian" pitchFamily="82" charset="0"/>
                <a:cs typeface="Times New Roman"/>
              </a:rPr>
              <a:t>RallY ON </a:t>
            </a:r>
            <a:r>
              <a:rPr lang="en-US" sz="2000" spc="324" dirty="0" smtClean="0">
                <a:latin typeface="Algerian" pitchFamily="82" charset="0"/>
                <a:cs typeface="Times New Roman"/>
              </a:rPr>
              <a:t>SOIL POLLUTION</a:t>
            </a:r>
            <a:r>
              <a:rPr lang="en-US" sz="2000" spc="245" dirty="0" smtClean="0">
                <a:latin typeface="Algerian" pitchFamily="82" charset="0"/>
                <a:cs typeface="Times New Roman"/>
              </a:rPr>
              <a:t> AT NEAR BY MOUDHAPARA SLUM AREA</a:t>
            </a:r>
            <a:r>
              <a:rPr lang="en-US" sz="2000" spc="-289" dirty="0" smtClean="0">
                <a:latin typeface="Algerian" pitchFamily="82" charset="0"/>
                <a:cs typeface="Times New Roman"/>
              </a:rPr>
              <a:t> </a:t>
            </a:r>
            <a:r>
              <a:rPr lang="en-US" sz="2000" spc="228" dirty="0" smtClean="0">
                <a:latin typeface="Algerian" pitchFamily="82" charset="0"/>
                <a:cs typeface="Times New Roman"/>
              </a:rPr>
              <a:t>on</a:t>
            </a:r>
            <a:r>
              <a:rPr lang="en-US" sz="2000" spc="100" dirty="0" smtClean="0">
                <a:latin typeface="Algerian" pitchFamily="82" charset="0"/>
                <a:cs typeface="Times New Roman"/>
              </a:rPr>
              <a:t> </a:t>
            </a:r>
            <a:r>
              <a:rPr lang="en-US" sz="2000" spc="241" dirty="0" smtClean="0">
                <a:latin typeface="Algerian" pitchFamily="82" charset="0"/>
                <a:cs typeface="Times New Roman"/>
              </a:rPr>
              <a:t>July 9</a:t>
            </a:r>
            <a:r>
              <a:rPr lang="en-US" sz="2000" spc="241" baseline="30000" dirty="0" smtClean="0">
                <a:latin typeface="Algerian" pitchFamily="82" charset="0"/>
                <a:cs typeface="Times New Roman"/>
              </a:rPr>
              <a:t>TH</a:t>
            </a:r>
            <a:r>
              <a:rPr lang="en-US" sz="2000" spc="241" dirty="0" smtClean="0">
                <a:latin typeface="Algerian" pitchFamily="82" charset="0"/>
                <a:cs typeface="Times New Roman"/>
              </a:rPr>
              <a:t>,</a:t>
            </a:r>
            <a:r>
              <a:rPr lang="en-US" sz="2000" spc="136" dirty="0" smtClean="0">
                <a:latin typeface="Algerian" pitchFamily="82" charset="0"/>
                <a:cs typeface="Times New Roman"/>
              </a:rPr>
              <a:t> </a:t>
            </a:r>
            <a:r>
              <a:rPr lang="en-US" sz="2000" spc="149" dirty="0" smtClean="0">
                <a:latin typeface="Algerian" pitchFamily="82" charset="0"/>
                <a:cs typeface="Times New Roman"/>
              </a:rPr>
              <a:t>2019 </a:t>
            </a:r>
            <a:r>
              <a:rPr lang="en-US" sz="2000" spc="228" dirty="0" smtClean="0">
                <a:latin typeface="Algerian" pitchFamily="82" charset="0"/>
                <a:cs typeface="Times New Roman"/>
              </a:rPr>
              <a:t> </a:t>
            </a:r>
            <a:r>
              <a:rPr lang="en-US" sz="5400" dirty="0" smtClean="0">
                <a:latin typeface="Algerian" pitchFamily="82" charset="0"/>
                <a:cs typeface="Times New Roman"/>
              </a:rPr>
              <a:t/>
            </a:r>
            <a:br>
              <a:rPr lang="en-US" sz="5400" dirty="0" smtClean="0">
                <a:latin typeface="Algerian" pitchFamily="82" charset="0"/>
                <a:cs typeface="Times New Roman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685800" y="1905000"/>
            <a:ext cx="3796171" cy="2006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"/>
          <p:cNvSpPr/>
          <p:nvPr/>
        </p:nvSpPr>
        <p:spPr>
          <a:xfrm>
            <a:off x="4724400" y="1905000"/>
            <a:ext cx="3505200" cy="20038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/>
          <p:nvPr/>
        </p:nvSpPr>
        <p:spPr>
          <a:xfrm>
            <a:off x="685800" y="4191000"/>
            <a:ext cx="3796171" cy="20301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/>
          <p:cNvSpPr/>
          <p:nvPr/>
        </p:nvSpPr>
        <p:spPr>
          <a:xfrm>
            <a:off x="4724400" y="4191000"/>
            <a:ext cx="3453435" cy="20038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81000" y="1676400"/>
            <a:ext cx="4246385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2000" y="685800"/>
            <a:ext cx="6248400" cy="751028"/>
          </a:xfrm>
          <a:prstGeom prst="rect">
            <a:avLst/>
          </a:prstGeom>
        </p:spPr>
        <p:txBody>
          <a:bodyPr vert="horz" wrap="square" lIns="0" tIns="12245" rIns="0" bIns="0" rtlCol="0">
            <a:spAutoFit/>
          </a:bodyPr>
          <a:lstStyle/>
          <a:p>
            <a:pPr>
              <a:spcBef>
                <a:spcPts val="96"/>
              </a:spcBef>
            </a:pPr>
            <a:r>
              <a:rPr sz="2400" i="1" spc="259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Tree  </a:t>
            </a:r>
            <a:r>
              <a:rPr sz="2400" i="1" spc="333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P</a:t>
            </a:r>
            <a:r>
              <a:rPr sz="2400" i="1" spc="149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l</a:t>
            </a:r>
            <a:r>
              <a:rPr sz="2400" i="1" spc="355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a</a:t>
            </a:r>
            <a:r>
              <a:rPr sz="2400" i="1" spc="342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n</a:t>
            </a:r>
            <a:r>
              <a:rPr sz="2400" i="1" spc="355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ta</a:t>
            </a:r>
            <a:r>
              <a:rPr sz="2400" i="1" spc="377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t</a:t>
            </a:r>
            <a:r>
              <a:rPr sz="2400" i="1" spc="21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i</a:t>
            </a:r>
            <a:r>
              <a:rPr sz="2400" i="1" spc="167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o</a:t>
            </a:r>
            <a:r>
              <a:rPr sz="2400" i="1" spc="324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n</a:t>
            </a:r>
            <a:r>
              <a:rPr lang="en-US" sz="2400" i="1" spc="324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 AT COLLEGE, PREMISES ON JULY 17</a:t>
            </a:r>
            <a:r>
              <a:rPr lang="en-US" sz="2400" i="1" spc="324" baseline="300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TH</a:t>
            </a:r>
            <a:r>
              <a:rPr lang="en-US" sz="2400" i="1" spc="324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 ,2019 </a:t>
            </a:r>
            <a:endParaRPr sz="2400">
              <a:solidFill>
                <a:schemeClr val="tx2"/>
              </a:solidFill>
              <a:latin typeface="Algerian" pitchFamily="82" charset="0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00600" y="3048000"/>
            <a:ext cx="3894055" cy="3200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143000" y="4038600"/>
            <a:ext cx="6553200" cy="251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0000" y="1905000"/>
            <a:ext cx="3962400" cy="1981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57200" y="914400"/>
            <a:ext cx="6781800" cy="874139"/>
          </a:xfrm>
          <a:prstGeom prst="rect">
            <a:avLst/>
          </a:prstGeom>
        </p:spPr>
        <p:txBody>
          <a:bodyPr vert="horz" wrap="square" lIns="0" tIns="12245" rIns="0" bIns="0" rtlCol="0">
            <a:spAutoFit/>
          </a:bodyPr>
          <a:lstStyle/>
          <a:p>
            <a:pPr marL="11132">
              <a:spcBef>
                <a:spcPts val="96"/>
              </a:spcBef>
            </a:pPr>
            <a:r>
              <a:rPr lang="en-US" sz="2800" i="1" spc="118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CELEBRATED KARGIL VIJAY DIWAS ON JULY 26</a:t>
            </a:r>
            <a:r>
              <a:rPr lang="en-US" sz="2800" i="1" spc="118" baseline="30000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TH</a:t>
            </a:r>
            <a:r>
              <a:rPr lang="en-US" sz="2800" i="1" spc="118" dirty="0" smtClean="0">
                <a:solidFill>
                  <a:schemeClr val="tx2"/>
                </a:solidFill>
                <a:latin typeface="Algerian" pitchFamily="82" charset="0"/>
                <a:cs typeface="Times New Roman"/>
              </a:rPr>
              <a:t> ,2019 </a:t>
            </a:r>
            <a:endParaRPr sz="2800">
              <a:solidFill>
                <a:schemeClr val="tx2"/>
              </a:solidFill>
              <a:latin typeface="Algerian" pitchFamily="82" charset="0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2286000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lgerian" pitchFamily="82" charset="0"/>
              </a:rPr>
              <a:t>DRAWING COMPETITION WERE CONDUCTED TO TRIBUTE KARGIL WARRIORS</a:t>
            </a:r>
            <a:endParaRPr lang="en-US" sz="2000" dirty="0">
              <a:latin typeface="Algerian" pitchFamily="8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1" y="685800"/>
            <a:ext cx="7162800" cy="1366019"/>
          </a:xfrm>
          <a:prstGeom prst="rect">
            <a:avLst/>
          </a:prstGeom>
        </p:spPr>
        <p:txBody>
          <a:bodyPr vert="horz" wrap="square" lIns="0" tIns="11688" rIns="0" bIns="0" rtlCol="0">
            <a:spAutoFit/>
          </a:bodyPr>
          <a:lstStyle/>
          <a:p>
            <a:pPr marL="258252" indent="-247120">
              <a:spcBef>
                <a:spcPts val="110"/>
              </a:spcBef>
              <a:tabLst>
                <a:tab pos="258252" algn="l"/>
              </a:tabLst>
            </a:pPr>
            <a:r>
              <a:rPr lang="en-US" sz="2000" i="1" spc="215" dirty="0" smtClean="0">
                <a:latin typeface="Algerian" pitchFamily="82" charset="0"/>
                <a:cs typeface="Times New Roman"/>
              </a:rPr>
              <a:t>    WITH </a:t>
            </a:r>
            <a:r>
              <a:rPr lang="en-US" sz="2000" i="1" spc="215" dirty="0" smtClean="0">
                <a:latin typeface="Algerian" pitchFamily="82" charset="0"/>
                <a:cs typeface="Times New Roman"/>
              </a:rPr>
              <a:t>PATRIOTISM cadets </a:t>
            </a:r>
            <a:r>
              <a:rPr lang="en-US" sz="2000" i="1" spc="237" dirty="0" smtClean="0">
                <a:latin typeface="Algerian" pitchFamily="82" charset="0"/>
                <a:cs typeface="Times New Roman"/>
              </a:rPr>
              <a:t>participated</a:t>
            </a:r>
            <a:r>
              <a:rPr lang="en-US" sz="2000" i="1" spc="-136" dirty="0" smtClean="0">
                <a:latin typeface="Algerian" pitchFamily="82" charset="0"/>
                <a:cs typeface="Times New Roman"/>
              </a:rPr>
              <a:t> </a:t>
            </a:r>
            <a:r>
              <a:rPr lang="en-US" sz="2000" i="1" spc="215" dirty="0" smtClean="0">
                <a:latin typeface="Algerian" pitchFamily="82" charset="0"/>
                <a:cs typeface="Times New Roman"/>
              </a:rPr>
              <a:t>in </a:t>
            </a:r>
            <a:r>
              <a:rPr lang="en-US" sz="2000" i="1" spc="228" dirty="0" smtClean="0">
                <a:latin typeface="Algerian" pitchFamily="82" charset="0"/>
                <a:cs typeface="Times New Roman"/>
              </a:rPr>
              <a:t>Tiranga</a:t>
            </a:r>
            <a:r>
              <a:rPr lang="en-US" sz="2000" i="1" spc="96" dirty="0" smtClean="0">
                <a:latin typeface="Algerian" pitchFamily="82" charset="0"/>
                <a:cs typeface="Times New Roman"/>
              </a:rPr>
              <a:t> MARCH </a:t>
            </a:r>
            <a:r>
              <a:rPr lang="en-US" sz="2000" i="1" spc="219" dirty="0" smtClean="0">
                <a:latin typeface="Algerian" pitchFamily="82" charset="0"/>
                <a:cs typeface="Times New Roman"/>
              </a:rPr>
              <a:t>Holding </a:t>
            </a:r>
            <a:r>
              <a:rPr lang="en-US" sz="2000" i="1" spc="118" dirty="0" smtClean="0">
                <a:latin typeface="Algerian" pitchFamily="82" charset="0"/>
                <a:cs typeface="Times New Roman"/>
              </a:rPr>
              <a:t>15 km </a:t>
            </a:r>
            <a:r>
              <a:rPr lang="en-US" sz="2000" i="1" spc="175" dirty="0" smtClean="0">
                <a:latin typeface="Algerian" pitchFamily="82" charset="0"/>
                <a:cs typeface="Times New Roman"/>
              </a:rPr>
              <a:t>long</a:t>
            </a:r>
            <a:r>
              <a:rPr lang="en-US" sz="2000" i="1" spc="-22" dirty="0" smtClean="0">
                <a:latin typeface="Algerian" pitchFamily="82" charset="0"/>
                <a:cs typeface="Times New Roman"/>
              </a:rPr>
              <a:t> </a:t>
            </a:r>
            <a:r>
              <a:rPr lang="en-US" sz="2000" i="1" spc="197" dirty="0" smtClean="0">
                <a:latin typeface="Algerian" pitchFamily="82" charset="0"/>
                <a:cs typeface="Times New Roman"/>
              </a:rPr>
              <a:t>tricolour</a:t>
            </a:r>
            <a:r>
              <a:rPr lang="en-US" sz="2000" dirty="0" smtClean="0">
                <a:latin typeface="Algerian" pitchFamily="82" charset="0"/>
                <a:cs typeface="Times New Roman"/>
              </a:rPr>
              <a:t/>
            </a:r>
            <a:br>
              <a:rPr lang="en-US" sz="2000" dirty="0" smtClean="0">
                <a:latin typeface="Algerian" pitchFamily="82" charset="0"/>
                <a:cs typeface="Times New Roman"/>
              </a:rPr>
            </a:br>
            <a:r>
              <a:rPr lang="en-US" sz="2000" i="1" spc="153" dirty="0" smtClean="0">
                <a:latin typeface="Algerian" pitchFamily="82" charset="0"/>
                <a:cs typeface="Times New Roman"/>
              </a:rPr>
              <a:t>flag ON </a:t>
            </a:r>
            <a:r>
              <a:rPr lang="en-US" sz="2000" i="1" spc="259" dirty="0" smtClean="0">
                <a:latin typeface="Algerian" pitchFamily="82" charset="0"/>
                <a:cs typeface="Times New Roman"/>
              </a:rPr>
              <a:t>August 11</a:t>
            </a:r>
            <a:r>
              <a:rPr lang="en-US" sz="2000" i="1" spc="259" baseline="30000" dirty="0" smtClean="0">
                <a:latin typeface="Algerian" pitchFamily="82" charset="0"/>
                <a:cs typeface="Times New Roman"/>
              </a:rPr>
              <a:t>TH</a:t>
            </a:r>
            <a:r>
              <a:rPr lang="en-US" sz="2000" i="1" spc="259" dirty="0" smtClean="0">
                <a:latin typeface="Algerian" pitchFamily="82" charset="0"/>
                <a:cs typeface="Times New Roman"/>
              </a:rPr>
              <a:t>,</a:t>
            </a:r>
            <a:r>
              <a:rPr lang="en-US" sz="2000" i="1" spc="13" dirty="0" smtClean="0">
                <a:latin typeface="Algerian" pitchFamily="82" charset="0"/>
                <a:cs typeface="Times New Roman"/>
              </a:rPr>
              <a:t> </a:t>
            </a:r>
            <a:r>
              <a:rPr lang="en-US" sz="2000" i="1" spc="127" dirty="0" smtClean="0">
                <a:latin typeface="Algerian" pitchFamily="82" charset="0"/>
                <a:cs typeface="Times New Roman"/>
              </a:rPr>
              <a:t>2019 </a:t>
            </a:r>
            <a:r>
              <a:rPr lang="en-US" sz="2800" dirty="0" smtClean="0">
                <a:latin typeface="Algerian" pitchFamily="82" charset="0"/>
                <a:cs typeface="Times New Roman"/>
              </a:rPr>
              <a:t/>
            </a:r>
            <a:br>
              <a:rPr lang="en-US" sz="2800" dirty="0" smtClean="0">
                <a:latin typeface="Algerian" pitchFamily="82" charset="0"/>
                <a:cs typeface="Times New Roman"/>
              </a:rPr>
            </a:br>
            <a:endParaRPr sz="2800">
              <a:latin typeface="Algerian" pitchFamily="82" charset="0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5800" y="2362200"/>
            <a:ext cx="4800600" cy="3581399"/>
            <a:chOff x="546100" y="3248173"/>
            <a:chExt cx="9701763" cy="2769749"/>
          </a:xfrm>
        </p:grpSpPr>
        <p:sp>
          <p:nvSpPr>
            <p:cNvPr id="4" name="object 4"/>
            <p:cNvSpPr/>
            <p:nvPr/>
          </p:nvSpPr>
          <p:spPr>
            <a:xfrm>
              <a:off x="6059605" y="3248174"/>
              <a:ext cx="4188258" cy="27697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6100" y="3248173"/>
              <a:ext cx="5335282" cy="27697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099" name="Picture 3" descr="C:\Users\admin\OneDrive\Pictures\Winxvideo AI\WhatsApp Image 2024-10-08 at 22.03.57_b29b852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2362200"/>
            <a:ext cx="2743200" cy="3581400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817" y="685800"/>
            <a:ext cx="7065784" cy="750466"/>
          </a:xfrm>
          <a:prstGeom prst="rect">
            <a:avLst/>
          </a:prstGeom>
        </p:spPr>
        <p:txBody>
          <a:bodyPr vert="horz" wrap="square" lIns="0" tIns="11688" rIns="0" bIns="0" rtlCol="0">
            <a:spAutoFit/>
          </a:bodyPr>
          <a:lstStyle/>
          <a:p>
            <a:pPr marL="11132">
              <a:spcBef>
                <a:spcPts val="92"/>
              </a:spcBef>
            </a:pPr>
            <a:r>
              <a:rPr lang="en-US" sz="2400" spc="57" dirty="0" smtClean="0">
                <a:latin typeface="Algerian" pitchFamily="82" charset="0"/>
                <a:cs typeface="Arial"/>
              </a:rPr>
              <a:t>CELEBRATED </a:t>
            </a:r>
            <a:r>
              <a:rPr sz="2400" spc="57" smtClean="0">
                <a:latin typeface="Algerian" pitchFamily="82" charset="0"/>
                <a:cs typeface="Arial"/>
              </a:rPr>
              <a:t>Independence </a:t>
            </a:r>
            <a:r>
              <a:rPr sz="2400" spc="44">
                <a:latin typeface="Algerian" pitchFamily="82" charset="0"/>
                <a:cs typeface="Arial"/>
              </a:rPr>
              <a:t>Day</a:t>
            </a:r>
            <a:r>
              <a:rPr lang="en-US" sz="2400" spc="44" dirty="0">
                <a:latin typeface="Algerian" pitchFamily="82" charset="0"/>
                <a:cs typeface="Arial"/>
              </a:rPr>
              <a:t> </a:t>
            </a:r>
            <a:r>
              <a:rPr lang="en-US" sz="2400" spc="44" dirty="0" smtClean="0">
                <a:latin typeface="Algerian" pitchFamily="82" charset="0"/>
                <a:cs typeface="Arial"/>
              </a:rPr>
              <a:t>AT POLICE </a:t>
            </a:r>
            <a:r>
              <a:rPr lang="en-US" sz="2400" spc="44" dirty="0" smtClean="0">
                <a:latin typeface="Algerian" pitchFamily="82" charset="0"/>
                <a:cs typeface="Arial"/>
              </a:rPr>
              <a:t>Parade </a:t>
            </a:r>
            <a:r>
              <a:rPr lang="en-US" sz="2400" spc="44" dirty="0" smtClean="0">
                <a:latin typeface="Algerian" pitchFamily="82" charset="0"/>
                <a:cs typeface="Arial"/>
              </a:rPr>
              <a:t>GROUND,RAIPUR </a:t>
            </a:r>
            <a:r>
              <a:rPr lang="en-US" sz="2400" spc="44" dirty="0">
                <a:latin typeface="Algerian" pitchFamily="82" charset="0"/>
                <a:cs typeface="Arial"/>
              </a:rPr>
              <a:t>O</a:t>
            </a:r>
            <a:r>
              <a:rPr lang="en-US" sz="2400" spc="44" dirty="0" smtClean="0">
                <a:latin typeface="Algerian" pitchFamily="82" charset="0"/>
                <a:cs typeface="Arial"/>
              </a:rPr>
              <a:t>N </a:t>
            </a:r>
            <a:r>
              <a:rPr lang="en-US" sz="2400" spc="44" dirty="0">
                <a:latin typeface="Algerian" pitchFamily="82" charset="0"/>
                <a:cs typeface="Arial"/>
              </a:rPr>
              <a:t>AUGUST 15</a:t>
            </a:r>
            <a:r>
              <a:rPr lang="en-US" sz="2400" spc="44" baseline="30000" dirty="0">
                <a:latin typeface="Algerian" pitchFamily="82" charset="0"/>
                <a:cs typeface="Arial"/>
              </a:rPr>
              <a:t>TH</a:t>
            </a:r>
            <a:r>
              <a:rPr lang="en-US" sz="2400" spc="44" dirty="0">
                <a:latin typeface="Algerian" pitchFamily="82" charset="0"/>
                <a:cs typeface="Arial"/>
              </a:rPr>
              <a:t>,</a:t>
            </a:r>
            <a:r>
              <a:rPr sz="2400" spc="-311">
                <a:latin typeface="Algerian" pitchFamily="82" charset="0"/>
                <a:cs typeface="Arial"/>
              </a:rPr>
              <a:t> </a:t>
            </a:r>
            <a:r>
              <a:rPr sz="2400" spc="110" dirty="0">
                <a:latin typeface="Algerian" pitchFamily="82" charset="0"/>
                <a:cs typeface="Arial"/>
              </a:rPr>
              <a:t>2019</a:t>
            </a:r>
            <a:endParaRPr sz="2400">
              <a:latin typeface="Algerian" pitchFamily="82" charset="0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9601" y="2057400"/>
            <a:ext cx="7924800" cy="4191000"/>
            <a:chOff x="4279900" y="1431036"/>
            <a:chExt cx="5943600" cy="4395648"/>
          </a:xfrm>
        </p:grpSpPr>
        <p:sp>
          <p:nvSpPr>
            <p:cNvPr id="6" name="object 6"/>
            <p:cNvSpPr/>
            <p:nvPr/>
          </p:nvSpPr>
          <p:spPr>
            <a:xfrm>
              <a:off x="4279900" y="2848789"/>
              <a:ext cx="2293619" cy="29778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94500" y="1431036"/>
              <a:ext cx="3429000" cy="21960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94500" y="3868373"/>
              <a:ext cx="3429000" cy="188625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9600" y="1676401"/>
            <a:ext cx="2895600" cy="1981255"/>
          </a:xfrm>
          <a:prstGeom prst="rect">
            <a:avLst/>
          </a:prstGeom>
        </p:spPr>
        <p:txBody>
          <a:bodyPr vert="horz" wrap="square" lIns="0" tIns="13914" rIns="0" bIns="0" rtlCol="0">
            <a:spAutoFit/>
          </a:bodyPr>
          <a:lstStyle/>
          <a:p>
            <a:pPr marL="258252" indent="-247120">
              <a:spcBef>
                <a:spcPts val="4"/>
              </a:spcBef>
              <a:tabLst>
                <a:tab pos="258252" algn="l"/>
              </a:tabLst>
            </a:pPr>
            <a:r>
              <a:rPr sz="1600" i="1" spc="254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Parade </a:t>
            </a:r>
            <a:r>
              <a:rPr lang="en-US" sz="1600" i="1" spc="254" dirty="0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marched </a:t>
            </a:r>
            <a:r>
              <a:rPr sz="1600" i="1" spc="206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in</a:t>
            </a:r>
            <a:r>
              <a:rPr lang="en-US" sz="1600" i="1" spc="206" dirty="0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f</a:t>
            </a:r>
            <a:r>
              <a:rPr sz="1600" i="1" spc="219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ront</a:t>
            </a:r>
            <a:r>
              <a:rPr sz="1600" i="1" spc="-237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</a:t>
            </a:r>
            <a:r>
              <a:rPr sz="1600" i="1" spc="127">
                <a:solidFill>
                  <a:srgbClr val="1A1A23"/>
                </a:solidFill>
                <a:latin typeface="Algerian" pitchFamily="82" charset="0"/>
                <a:cs typeface="Times New Roman"/>
              </a:rPr>
              <a:t>of </a:t>
            </a:r>
            <a:endParaRPr lang="en-US" sz="1600" i="1" spc="127" dirty="0" smtClean="0">
              <a:solidFill>
                <a:srgbClr val="1A1A23"/>
              </a:solidFill>
              <a:latin typeface="Algerian" pitchFamily="82" charset="0"/>
              <a:cs typeface="Times New Roman"/>
            </a:endParaRPr>
          </a:p>
          <a:p>
            <a:pPr marL="258252" indent="-247120">
              <a:spcBef>
                <a:spcPts val="4"/>
              </a:spcBef>
              <a:tabLst>
                <a:tab pos="258252" algn="l"/>
              </a:tabLst>
            </a:pPr>
            <a:r>
              <a:rPr sz="1600" i="1" spc="179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CM </a:t>
            </a:r>
            <a:r>
              <a:rPr sz="1600" i="1" spc="188">
                <a:solidFill>
                  <a:srgbClr val="1A1A23"/>
                </a:solidFill>
                <a:latin typeface="Algerian" pitchFamily="82" charset="0"/>
                <a:cs typeface="Times New Roman"/>
              </a:rPr>
              <a:t>Bhupesh </a:t>
            </a:r>
            <a:r>
              <a:rPr sz="1600" i="1" spc="167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Baghel</a:t>
            </a:r>
            <a:r>
              <a:rPr lang="en-US" sz="1600" i="1" spc="167" dirty="0" smtClean="0">
                <a:solidFill>
                  <a:srgbClr val="1A1A23"/>
                </a:solidFill>
                <a:latin typeface="Algerian" pitchFamily="82" charset="0"/>
                <a:cs typeface="Times New Roman"/>
              </a:rPr>
              <a:t> at police ground</a:t>
            </a:r>
            <a:endParaRPr sz="1600">
              <a:latin typeface="Algerian" pitchFamily="82" charset="0"/>
              <a:cs typeface="Times New Roman"/>
            </a:endParaRPr>
          </a:p>
          <a:p>
            <a:pPr marL="258252" indent="-247120">
              <a:spcBef>
                <a:spcPts val="1893"/>
              </a:spcBef>
              <a:tabLst>
                <a:tab pos="258252" algn="l"/>
              </a:tabLst>
            </a:pPr>
            <a:r>
              <a:rPr sz="1600" i="1" spc="210">
                <a:solidFill>
                  <a:srgbClr val="0F161C"/>
                </a:solidFill>
                <a:latin typeface="Algerian" pitchFamily="82" charset="0"/>
                <a:cs typeface="Times New Roman"/>
              </a:rPr>
              <a:t>Our </a:t>
            </a:r>
            <a:r>
              <a:rPr lang="en-US" sz="1600" i="1" spc="219" dirty="0" smtClean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Battalion </a:t>
            </a:r>
            <a:r>
              <a:rPr lang="en-US" sz="1600" i="1" spc="206" dirty="0" smtClean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RECEIVED </a:t>
            </a:r>
            <a:r>
              <a:rPr sz="1600" i="1" spc="197" smtClean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first</a:t>
            </a:r>
            <a:r>
              <a:rPr sz="1600" i="1" spc="-215" smtClean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 </a:t>
            </a:r>
            <a:r>
              <a:rPr lang="en-US" sz="1600" i="1" spc="-215" dirty="0" smtClean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 </a:t>
            </a:r>
            <a:r>
              <a:rPr sz="1600" i="1" spc="215" smtClean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prize</a:t>
            </a:r>
            <a:r>
              <a:rPr sz="1200" i="1" spc="215" dirty="0">
                <a:solidFill>
                  <a:srgbClr val="0F161C"/>
                </a:solidFill>
                <a:latin typeface="Algerian" pitchFamily="82" charset="0"/>
                <a:cs typeface="Times New Roman"/>
              </a:rPr>
              <a:t>.</a:t>
            </a:r>
            <a:endParaRPr sz="1200">
              <a:latin typeface="Algerian" pitchFamily="82" charset="0"/>
              <a:cs typeface="Times New Roman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7086600" cy="1143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lgerian" pitchFamily="82" charset="0"/>
              </a:rPr>
              <a:t>TOOK OUT RALLY AT MOUDHAPARA SLUM AREA ON THE </a:t>
            </a:r>
            <a:r>
              <a:rPr lang="en-US" sz="2400" dirty="0" smtClean="0">
                <a:latin typeface="Algerian" pitchFamily="82" charset="0"/>
              </a:rPr>
              <a:t>occasion </a:t>
            </a:r>
            <a:r>
              <a:rPr lang="en-US" sz="2400" dirty="0" smtClean="0">
                <a:latin typeface="Algerian" pitchFamily="82" charset="0"/>
              </a:rPr>
              <a:t>OF </a:t>
            </a:r>
            <a:r>
              <a:rPr lang="en-US" sz="2400" dirty="0" smtClean="0">
                <a:latin typeface="Algerian" pitchFamily="82" charset="0"/>
              </a:rPr>
              <a:t>SWATCH BHARAT ABHIYAN ON SEPTEMBER 12</a:t>
            </a:r>
            <a:r>
              <a:rPr lang="en-US" sz="2400" baseline="30000" dirty="0" smtClean="0">
                <a:latin typeface="Algerian" pitchFamily="82" charset="0"/>
              </a:rPr>
              <a:t>TH</a:t>
            </a:r>
            <a:r>
              <a:rPr lang="en-US" sz="2400" dirty="0" smtClean="0">
                <a:latin typeface="Algerian" pitchFamily="82" charset="0"/>
              </a:rPr>
              <a:t> ,2019</a:t>
            </a:r>
            <a:endParaRPr lang="en-US" sz="2400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362200"/>
            <a:ext cx="2438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438400"/>
            <a:ext cx="2514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362200"/>
            <a:ext cx="2438400" cy="377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597292" y="685800"/>
            <a:ext cx="7098908" cy="873577"/>
          </a:xfrm>
          <a:prstGeom prst="rect">
            <a:avLst/>
          </a:prstGeom>
        </p:spPr>
        <p:txBody>
          <a:bodyPr vert="horz" wrap="square" lIns="0" tIns="11688" rIns="0" bIns="0" rtlCol="0">
            <a:spAutoFit/>
          </a:bodyPr>
          <a:lstStyle/>
          <a:p>
            <a:pPr marL="97401" defTabSz="801472">
              <a:spcBef>
                <a:spcPts val="92"/>
              </a:spcBef>
              <a:tabLst>
                <a:tab pos="1083100" algn="l"/>
                <a:tab pos="3035016" algn="l"/>
              </a:tabLst>
              <a:defRPr/>
            </a:pPr>
            <a:r>
              <a:rPr lang="en-US" sz="2800" spc="22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Army </a:t>
            </a:r>
            <a:r>
              <a:rPr lang="en-US" sz="2800" spc="39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Attachment</a:t>
            </a:r>
            <a:r>
              <a:rPr lang="en-US" sz="2800" spc="39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 </a:t>
            </a:r>
            <a:r>
              <a:rPr lang="en-US" sz="2800" spc="53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Camp</a:t>
            </a:r>
            <a:r>
              <a:rPr lang="en-US" sz="2800" spc="53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Arial"/>
              </a:rPr>
              <a:t> </a:t>
            </a:r>
            <a:r>
              <a:rPr lang="en-US" sz="2800" spc="79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AT</a:t>
            </a:r>
            <a:r>
              <a:rPr lang="en-US" sz="2800" spc="-53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800" spc="114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Gwalior, </a:t>
            </a:r>
            <a:r>
              <a:rPr lang="en-US" sz="2800" spc="114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MP,</a:t>
            </a:r>
            <a:r>
              <a:rPr lang="en-US" sz="2800" spc="-22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800" spc="10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on</a:t>
            </a:r>
            <a:r>
              <a:rPr lang="en-US" sz="2800" spc="-3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800" spc="105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November 18TH,</a:t>
            </a:r>
            <a:r>
              <a:rPr lang="en-US" sz="2800" spc="-39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 </a:t>
            </a:r>
            <a:r>
              <a:rPr lang="en-US" sz="2800" spc="70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2019</a:t>
            </a:r>
            <a:endParaRPr lang="en-US" sz="2800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lgerian" pitchFamily="82" charset="0"/>
              <a:ea typeface="+mj-ea"/>
              <a:cs typeface="+mj-c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3400" y="2057400"/>
            <a:ext cx="8210054" cy="4267200"/>
            <a:chOff x="546100" y="1800225"/>
            <a:chExt cx="9601201" cy="4941950"/>
          </a:xfrm>
        </p:grpSpPr>
        <p:sp>
          <p:nvSpPr>
            <p:cNvPr id="4" name="object 4"/>
            <p:cNvSpPr/>
            <p:nvPr/>
          </p:nvSpPr>
          <p:spPr>
            <a:xfrm>
              <a:off x="546100" y="1837944"/>
              <a:ext cx="3276600" cy="26197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75100" y="1800225"/>
              <a:ext cx="6172200" cy="26197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51501" y="4619624"/>
              <a:ext cx="4495800" cy="212255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67650" y="660523"/>
            <a:ext cx="81915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WhatsApp Image 2024-10-09 at 10.17.56 AM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409700" y="3619500"/>
            <a:ext cx="1981200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477</TotalTime>
  <Words>234</Words>
  <Application>Microsoft Office PowerPoint</Application>
  <PresentationFormat>On-screen Show (4:3)</PresentationFormat>
  <Paragraphs>38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   DURGA MAHAVIDYALAYA, RAIPUR (cg) </vt:lpstr>
      <vt:lpstr>Slide 2</vt:lpstr>
      <vt:lpstr>   TAKEN Pledged and TOOK OUT RallY ON SOIL POLLUTION AT NEAR BY MOUDHAPARA SLUM AREA on July 9TH, 2019   </vt:lpstr>
      <vt:lpstr>Slide 4</vt:lpstr>
      <vt:lpstr>Slide 5</vt:lpstr>
      <vt:lpstr>    WITH PATRIOTISM cadets participated in Tiranga MARCH Holding 15 km long tricolour flag ON August 11TH, 2019  </vt:lpstr>
      <vt:lpstr>CELEBRATED Independence Day AT POLICE Parade GROUND,RAIPUR ON AUGUST 15TH, 2019</vt:lpstr>
      <vt:lpstr>TOOK OUT RALLY AT MOUDHAPARA SLUM AREA ON THE occasion OF SWATCH BHARAT ABHIYAN ON SEPTEMBER 12TH ,2019</vt:lpstr>
      <vt:lpstr>Slide 9</vt:lpstr>
      <vt:lpstr>     Army Attachment Camp AT Gwalior, MP on November 18TH, 2019 </vt:lpstr>
      <vt:lpstr>Slide 11</vt:lpstr>
      <vt:lpstr>Slide 12</vt:lpstr>
      <vt:lpstr>Slide 13</vt:lpstr>
      <vt:lpstr>ONLINE COVID-19 TRAINING FOR NCC CADETS ON APRIL 14TH , 2020</vt:lpstr>
      <vt:lpstr>Slide 15</vt:lpstr>
      <vt:lpstr>Celebrated ONLINE International Yoga DAY FROM  HOME DUE TO PANDEMIC ON JUNE 21ST , 2020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87</cp:revision>
  <dcterms:created xsi:type="dcterms:W3CDTF">2024-10-06T13:12:24Z</dcterms:created>
  <dcterms:modified xsi:type="dcterms:W3CDTF">2024-10-09T04:53:03Z</dcterms:modified>
</cp:coreProperties>
</file>