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 /><Relationship Id="rId2" Type="http://schemas.openxmlformats.org/package/2006/relationships/metadata/thumbnail" Target="docProps/thumbnail.jpeg" /><Relationship Id="rId1" Type="http://schemas.openxmlformats.org/officeDocument/2006/relationships/officeDocument" Target="ppt/presentation.xml" /><Relationship Id="rId4" Type="http://schemas.openxmlformats.org/officeDocument/2006/relationships/extended-properties" Target="docProps/app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8" r:id="rId3"/>
    <p:sldId id="259" r:id="rId4"/>
    <p:sldId id="257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 /><Relationship Id="rId13" Type="http://schemas.openxmlformats.org/officeDocument/2006/relationships/viewProps" Target="viewProps.xml" /><Relationship Id="rId3" Type="http://schemas.openxmlformats.org/officeDocument/2006/relationships/slide" Target="slides/slide2.xml" /><Relationship Id="rId7" Type="http://schemas.openxmlformats.org/officeDocument/2006/relationships/slide" Target="slides/slide6.xml" /><Relationship Id="rId12" Type="http://schemas.openxmlformats.org/officeDocument/2006/relationships/presProps" Target="presProps.xml" /><Relationship Id="rId2" Type="http://schemas.openxmlformats.org/officeDocument/2006/relationships/slide" Target="slides/slide1.xml" /><Relationship Id="rId1" Type="http://schemas.openxmlformats.org/officeDocument/2006/relationships/slideMaster" Target="slideMasters/slideMaster1.xml" /><Relationship Id="rId6" Type="http://schemas.openxmlformats.org/officeDocument/2006/relationships/slide" Target="slides/slide5.xml" /><Relationship Id="rId11" Type="http://schemas.openxmlformats.org/officeDocument/2006/relationships/slide" Target="slides/slide10.xml" /><Relationship Id="rId5" Type="http://schemas.openxmlformats.org/officeDocument/2006/relationships/slide" Target="slides/slide4.xml" /><Relationship Id="rId15" Type="http://schemas.openxmlformats.org/officeDocument/2006/relationships/tableStyles" Target="tableStyles.xml" /><Relationship Id="rId10" Type="http://schemas.openxmlformats.org/officeDocument/2006/relationships/slide" Target="slides/slide9.xml" /><Relationship Id="rId4" Type="http://schemas.openxmlformats.org/officeDocument/2006/relationships/slide" Target="slides/slide3.xml" /><Relationship Id="rId9" Type="http://schemas.openxmlformats.org/officeDocument/2006/relationships/slide" Target="slides/slide8.xml" /><Relationship Id="rId14" Type="http://schemas.openxmlformats.org/officeDocument/2006/relationships/theme" Target="theme/theme1.xml" 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 /><Relationship Id="rId1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2099733"/>
            <a:ext cx="8825658" cy="2677648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10158984" y="1792224"/>
            <a:ext cx="990599" cy="3047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11/23/2023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8951976" y="3227832"/>
            <a:ext cx="3859795" cy="3048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52540" y="295729"/>
            <a:ext cx="83819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3" name="Rectangle 12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5"/>
            <p:cNvSpPr/>
            <p:nvPr/>
          </p:nvSpPr>
          <p:spPr bwMode="gray">
            <a:xfrm rot="10371525">
              <a:off x="263767" y="443825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1" name="Freeform 5"/>
            <p:cNvSpPr/>
            <p:nvPr/>
          </p:nvSpPr>
          <p:spPr bwMode="gray">
            <a:xfrm rot="10800000">
              <a:off x="459506" y="321130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4969927"/>
            <a:ext cx="8825659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4" y="685800"/>
            <a:ext cx="8825659" cy="3429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536665"/>
            <a:ext cx="8825658" cy="493712"/>
          </a:xfrm>
        </p:spPr>
        <p:txBody>
          <a:bodyPr>
            <a:normAutofit/>
          </a:bodyPr>
          <a:lstStyle>
            <a:lvl1pPr marL="0" indent="0">
              <a:buNone/>
              <a:defRPr sz="12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A1CC3-2375-41D4-9E03-427CAF2A4C1A}" type="datetimeFigureOut">
              <a:rPr lang="en-US" dirty="0"/>
              <a:t>11/23/2023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Oval 13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5"/>
            <p:cNvSpPr/>
            <p:nvPr/>
          </p:nvSpPr>
          <p:spPr bwMode="gray">
            <a:xfrm rot="21010068">
              <a:off x="8490951" y="2714874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7" name="Freeform 5"/>
            <p:cNvSpPr/>
            <p:nvPr/>
          </p:nvSpPr>
          <p:spPr bwMode="gray">
            <a:xfrm>
              <a:off x="455612" y="2801319"/>
              <a:ext cx="11277600" cy="3602637"/>
            </a:xfrm>
            <a:custGeom>
              <a:avLst/>
              <a:gdLst/>
              <a:ahLst/>
              <a:cxnLst/>
              <a:rect l="l" t="t" r="r" b="b"/>
              <a:pathLst>
                <a:path w="10000" h="7946">
                  <a:moveTo>
                    <a:pt x="0" y="0"/>
                  </a:moveTo>
                  <a:lnTo>
                    <a:pt x="0" y="7945"/>
                  </a:lnTo>
                  <a:lnTo>
                    <a:pt x="10000" y="7946"/>
                  </a:lnTo>
                  <a:lnTo>
                    <a:pt x="10000" y="4"/>
                  </a:lnTo>
                  <a:lnTo>
                    <a:pt x="10000" y="4"/>
                  </a:lnTo>
                  <a:lnTo>
                    <a:pt x="9773" y="91"/>
                  </a:lnTo>
                  <a:lnTo>
                    <a:pt x="9547" y="175"/>
                  </a:lnTo>
                  <a:lnTo>
                    <a:pt x="9320" y="256"/>
                  </a:lnTo>
                  <a:lnTo>
                    <a:pt x="9092" y="326"/>
                  </a:lnTo>
                  <a:lnTo>
                    <a:pt x="8865" y="396"/>
                  </a:lnTo>
                  <a:lnTo>
                    <a:pt x="8637" y="462"/>
                  </a:lnTo>
                  <a:lnTo>
                    <a:pt x="8412" y="518"/>
                  </a:lnTo>
                  <a:lnTo>
                    <a:pt x="8184" y="571"/>
                  </a:lnTo>
                  <a:lnTo>
                    <a:pt x="7957" y="620"/>
                  </a:lnTo>
                  <a:lnTo>
                    <a:pt x="7734" y="662"/>
                  </a:lnTo>
                  <a:lnTo>
                    <a:pt x="7508" y="704"/>
                  </a:lnTo>
                  <a:lnTo>
                    <a:pt x="7285" y="739"/>
                  </a:lnTo>
                  <a:lnTo>
                    <a:pt x="7062" y="767"/>
                  </a:lnTo>
                  <a:lnTo>
                    <a:pt x="6840" y="795"/>
                  </a:lnTo>
                  <a:lnTo>
                    <a:pt x="6620" y="819"/>
                  </a:lnTo>
                  <a:lnTo>
                    <a:pt x="6402" y="837"/>
                  </a:lnTo>
                  <a:lnTo>
                    <a:pt x="6184" y="851"/>
                  </a:lnTo>
                  <a:lnTo>
                    <a:pt x="5968" y="865"/>
                  </a:lnTo>
                  <a:lnTo>
                    <a:pt x="5755" y="872"/>
                  </a:lnTo>
                  <a:lnTo>
                    <a:pt x="5542" y="879"/>
                  </a:lnTo>
                  <a:lnTo>
                    <a:pt x="5332" y="882"/>
                  </a:lnTo>
                  <a:lnTo>
                    <a:pt x="5124" y="879"/>
                  </a:lnTo>
                  <a:lnTo>
                    <a:pt x="4918" y="879"/>
                  </a:lnTo>
                  <a:lnTo>
                    <a:pt x="4714" y="872"/>
                  </a:lnTo>
                  <a:lnTo>
                    <a:pt x="4514" y="861"/>
                  </a:lnTo>
                  <a:lnTo>
                    <a:pt x="4316" y="851"/>
                  </a:lnTo>
                  <a:lnTo>
                    <a:pt x="4122" y="840"/>
                  </a:lnTo>
                  <a:lnTo>
                    <a:pt x="3929" y="823"/>
                  </a:lnTo>
                  <a:lnTo>
                    <a:pt x="3739" y="805"/>
                  </a:lnTo>
                  <a:lnTo>
                    <a:pt x="3553" y="788"/>
                  </a:lnTo>
                  <a:lnTo>
                    <a:pt x="3190" y="742"/>
                  </a:lnTo>
                  <a:lnTo>
                    <a:pt x="2842" y="693"/>
                  </a:lnTo>
                  <a:lnTo>
                    <a:pt x="2508" y="641"/>
                  </a:lnTo>
                  <a:lnTo>
                    <a:pt x="2192" y="585"/>
                  </a:lnTo>
                  <a:lnTo>
                    <a:pt x="1890" y="525"/>
                  </a:lnTo>
                  <a:lnTo>
                    <a:pt x="1610" y="462"/>
                  </a:lnTo>
                  <a:lnTo>
                    <a:pt x="1347" y="399"/>
                  </a:lnTo>
                  <a:lnTo>
                    <a:pt x="1105" y="336"/>
                  </a:lnTo>
                  <a:lnTo>
                    <a:pt x="883" y="277"/>
                  </a:lnTo>
                  <a:lnTo>
                    <a:pt x="686" y="221"/>
                  </a:lnTo>
                  <a:lnTo>
                    <a:pt x="508" y="168"/>
                  </a:lnTo>
                  <a:lnTo>
                    <a:pt x="358" y="123"/>
                  </a:lnTo>
                  <a:lnTo>
                    <a:pt x="232" y="81"/>
                  </a:lnTo>
                  <a:lnTo>
                    <a:pt x="59" y="21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8798" y="1063417"/>
            <a:ext cx="8831816" cy="1372986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543300"/>
            <a:ext cx="8825659" cy="24765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F16868-8199-4C2C-A5B1-63AEE139F88E}" type="datetimeFigureOut">
              <a:rPr lang="en-US" dirty="0"/>
              <a:t>11/23/2023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2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7" name="Rectangle 1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Oval 22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Oval 23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Oval 24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5"/>
            <p:cNvSpPr/>
            <p:nvPr/>
          </p:nvSpPr>
          <p:spPr bwMode="gray">
            <a:xfrm rot="21010068">
              <a:off x="8490951" y="41851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8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16" name="TextBox 15"/>
          <p:cNvSpPr txBox="1"/>
          <p:nvPr/>
        </p:nvSpPr>
        <p:spPr bwMode="gray">
          <a:xfrm>
            <a:off x="881566" y="607336"/>
            <a:ext cx="80191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 bwMode="gray">
          <a:xfrm>
            <a:off x="9884458" y="2613787"/>
            <a:ext cx="65276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96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cs typeface="Arial"/>
              </a:rPr>
              <a:t>”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1878" y="982134"/>
            <a:ext cx="8453906" cy="2696632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 bwMode="gray">
          <a:xfrm>
            <a:off x="1945945" y="3678766"/>
            <a:ext cx="773121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n-lt"/>
                <a:ea typeface="+mn-ea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5029199"/>
            <a:ext cx="9244897" cy="997857"/>
          </a:xfrm>
        </p:spPr>
        <p:txBody>
          <a:bodyPr anchor="ctr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D9FF7F-6988-44CC-821B-644E70CD2F73}" type="datetimeFigureOut">
              <a:rPr lang="en-US" dirty="0"/>
              <a:t>11/23/2023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9" name="Rectangle 18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1" name="Rectangle 10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5"/>
            <p:cNvSpPr/>
            <p:nvPr/>
          </p:nvSpPr>
          <p:spPr bwMode="gray">
            <a:xfrm rot="21010068">
              <a:off x="8490951" y="4193583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8" name="Freeform 5"/>
            <p:cNvSpPr/>
            <p:nvPr/>
          </p:nvSpPr>
          <p:spPr bwMode="gray">
            <a:xfrm>
              <a:off x="455612" y="4241801"/>
              <a:ext cx="11277600" cy="2337161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370667"/>
            <a:ext cx="8825660" cy="1822514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5024967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2C299-16B2-4475-990D-751901EACC14}" type="datetimeFigureOut">
              <a:rPr lang="en-US" dirty="0"/>
              <a:t>11/23/2023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2"/>
            <a:ext cx="314187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54953" y="3179764"/>
            <a:ext cx="314187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2721" y="2603500"/>
            <a:ext cx="314700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12721" y="3179763"/>
            <a:ext cx="3147009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88135" y="2603501"/>
            <a:ext cx="314573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88329" y="3179762"/>
            <a:ext cx="3145536" cy="284729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440397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777240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E86839-B9D8-4651-8783-F325ECE74E65}" type="datetimeFigureOut">
              <a:rPr lang="en-US" dirty="0"/>
              <a:t>11/23/2023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532844"/>
            <a:ext cx="30504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4553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54954" y="5109106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865" y="4532844"/>
            <a:ext cx="3050438" cy="576263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748462" y="2603500"/>
            <a:ext cx="2691243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70172" y="5109105"/>
            <a:ext cx="3050438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82775" y="4532845"/>
            <a:ext cx="305109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2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163031" y="2603500"/>
            <a:ext cx="2691242" cy="159151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82775" y="5109104"/>
            <a:ext cx="3051096" cy="91795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43" name="Straight Connector 42"/>
          <p:cNvCxnSpPr/>
          <p:nvPr/>
        </p:nvCxnSpPr>
        <p:spPr>
          <a:xfrm>
            <a:off x="4405831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7797802" y="2569633"/>
            <a:ext cx="0" cy="3492499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484F64-32F6-45C5-931F-ADC1662401D0}" type="datetimeFigureOut">
              <a:rPr lang="en-US" dirty="0"/>
              <a:t>11/23/2023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561111" y="6391838"/>
            <a:ext cx="3644282" cy="3048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825659" cy="706964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2603500"/>
            <a:ext cx="8825659" cy="3416300"/>
          </a:xfrm>
        </p:spPr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95439" y="6391838"/>
            <a:ext cx="990599" cy="304799"/>
          </a:xfrm>
        </p:spPr>
        <p:txBody>
          <a:bodyPr/>
          <a:lstStyle/>
          <a:p>
            <a:fld id="{53086D93-FCAC-47E0-A2EE-787E62CA814C}" type="datetimeFigureOut">
              <a:rPr lang="en-US" dirty="0"/>
              <a:t>11/23/2023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2" name="Rectangle 11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7" name="Rectangle 6"/>
            <p:cNvSpPr/>
            <p:nvPr/>
          </p:nvSpPr>
          <p:spPr bwMode="gray">
            <a:xfrm>
              <a:off x="414867" y="402165"/>
              <a:ext cx="6510866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Freeform 5"/>
            <p:cNvSpPr/>
            <p:nvPr/>
          </p:nvSpPr>
          <p:spPr bwMode="gray">
            <a:xfrm rot="5101749">
              <a:off x="6294738" y="457773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0" name="Freeform 5"/>
            <p:cNvSpPr/>
            <p:nvPr/>
          </p:nvSpPr>
          <p:spPr bwMode="gray">
            <a:xfrm rot="5400000">
              <a:off x="44492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3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85235" y="1278467"/>
            <a:ext cx="1409965" cy="4748590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4954" y="1278467"/>
            <a:ext cx="6256025" cy="474859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653104" y="6391838"/>
            <a:ext cx="992135" cy="304799"/>
          </a:xfrm>
        </p:spPr>
        <p:txBody>
          <a:bodyPr/>
          <a:lstStyle/>
          <a:p>
            <a:fld id="{CDA879A6-0FD0-4734-A311-86BFCA472E6E}" type="datetimeFigureOut">
              <a:rPr lang="en-US" dirty="0"/>
              <a:t>11/23/2023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54954" y="2603500"/>
            <a:ext cx="8825659" cy="34163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11/23/2023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Rectangle 9"/>
            <p:cNvSpPr/>
            <p:nvPr/>
          </p:nvSpPr>
          <p:spPr bwMode="gray">
            <a:xfrm>
              <a:off x="7289800" y="402165"/>
              <a:ext cx="44788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5"/>
            <p:cNvSpPr/>
            <p:nvPr/>
          </p:nvSpPr>
          <p:spPr bwMode="gray">
            <a:xfrm rot="16200000">
              <a:off x="3787244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5922489">
              <a:off x="4698352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2677645"/>
            <a:ext cx="4351025" cy="2283824"/>
          </a:xfrm>
        </p:spPr>
        <p:txBody>
          <a:bodyPr anchor="ctr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95559" y="2677644"/>
            <a:ext cx="3757545" cy="2283824"/>
          </a:xfrm>
        </p:spPr>
        <p:txBody>
          <a:bodyPr anchor="ctr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4E6425-0181-43F2-84FC-787E803FD2F8}" type="datetimeFigureOut">
              <a:rPr lang="en-US" dirty="0"/>
              <a:t>11/23/2023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54954" y="2603500"/>
            <a:ext cx="4825158" cy="34163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8712" y="2603500"/>
            <a:ext cx="4825159" cy="341630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DB8791-F1B0-41E7-B7FD-A781E65C4266}" type="datetimeFigureOut">
              <a:rPr lang="en-US" dirty="0"/>
              <a:t>11/23/2023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4825157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4954" y="3179762"/>
            <a:ext cx="4825158" cy="2840039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8712" y="2603500"/>
            <a:ext cx="482515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8712" y="3179762"/>
            <a:ext cx="4825159" cy="2840039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DD63B2-E120-4ED8-B27B-C685F510A5FE}" type="datetimeFigureOut">
              <a:rPr lang="en-US" dirty="0"/>
              <a:t>11/23/2023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154954" y="973668"/>
            <a:ext cx="8761413" cy="70696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18ACC-A947-437B-A130-35BD54FDF1E9}" type="datetimeFigureOut">
              <a:rPr lang="en-US" dirty="0"/>
              <a:t>11/23/2023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11/23/2023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Oval 21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5713412" y="402165"/>
              <a:ext cx="6055253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Freeform 5"/>
            <p:cNvSpPr/>
            <p:nvPr/>
          </p:nvSpPr>
          <p:spPr bwMode="gray">
            <a:xfrm rot="15922489">
              <a:off x="3140485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2229377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295400"/>
            <a:ext cx="2793158" cy="16002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81146" y="1447800"/>
            <a:ext cx="5190066" cy="45720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129280"/>
            <a:ext cx="2793158" cy="2895599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86A4C-8E40-4F87-A4F0-01A0687C5742}" type="datetimeFigureOut">
              <a:rPr lang="en-US" dirty="0"/>
              <a:t>11/23/2023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14" name="Rectangle 13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Oval 18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Oval 19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Oval 20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10"/>
            <p:cNvSpPr/>
            <p:nvPr/>
          </p:nvSpPr>
          <p:spPr bwMode="gray">
            <a:xfrm>
              <a:off x="6172200" y="402165"/>
              <a:ext cx="5596465" cy="605367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5"/>
            <p:cNvSpPr/>
            <p:nvPr/>
          </p:nvSpPr>
          <p:spPr bwMode="gray">
            <a:xfrm rot="15922489">
              <a:off x="4203594" y="1826078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2" name="Freeform 5"/>
            <p:cNvSpPr/>
            <p:nvPr/>
          </p:nvSpPr>
          <p:spPr bwMode="gray">
            <a:xfrm rot="16200000">
              <a:off x="3295432" y="2801721"/>
              <a:ext cx="6053670" cy="1254558"/>
            </a:xfrm>
            <a:custGeom>
              <a:avLst/>
              <a:gdLst/>
              <a:ahLst/>
              <a:cxnLst/>
              <a:rect l="l" t="t" r="r" b="b"/>
              <a:pathLst>
                <a:path w="10000" h="8000">
                  <a:moveTo>
                    <a:pt x="0" y="0"/>
                  </a:moveTo>
                  <a:lnTo>
                    <a:pt x="0" y="7970"/>
                  </a:lnTo>
                  <a:lnTo>
                    <a:pt x="10000" y="8000"/>
                  </a:lnTo>
                  <a:lnTo>
                    <a:pt x="10000" y="7"/>
                  </a:lnTo>
                  <a:lnTo>
                    <a:pt x="10000" y="7"/>
                  </a:lnTo>
                  <a:lnTo>
                    <a:pt x="9773" y="156"/>
                  </a:lnTo>
                  <a:lnTo>
                    <a:pt x="9547" y="298"/>
                  </a:lnTo>
                  <a:lnTo>
                    <a:pt x="9320" y="437"/>
                  </a:lnTo>
                  <a:lnTo>
                    <a:pt x="9092" y="556"/>
                  </a:lnTo>
                  <a:lnTo>
                    <a:pt x="8865" y="676"/>
                  </a:lnTo>
                  <a:lnTo>
                    <a:pt x="8637" y="788"/>
                  </a:lnTo>
                  <a:lnTo>
                    <a:pt x="8412" y="884"/>
                  </a:lnTo>
                  <a:lnTo>
                    <a:pt x="8184" y="975"/>
                  </a:lnTo>
                  <a:lnTo>
                    <a:pt x="7957" y="1058"/>
                  </a:lnTo>
                  <a:lnTo>
                    <a:pt x="7734" y="1130"/>
                  </a:lnTo>
                  <a:lnTo>
                    <a:pt x="7508" y="1202"/>
                  </a:lnTo>
                  <a:lnTo>
                    <a:pt x="7285" y="1262"/>
                  </a:lnTo>
                  <a:lnTo>
                    <a:pt x="7062" y="1309"/>
                  </a:lnTo>
                  <a:lnTo>
                    <a:pt x="6840" y="1358"/>
                  </a:lnTo>
                  <a:lnTo>
                    <a:pt x="6620" y="1399"/>
                  </a:lnTo>
                  <a:lnTo>
                    <a:pt x="6402" y="1428"/>
                  </a:lnTo>
                  <a:lnTo>
                    <a:pt x="6184" y="1453"/>
                  </a:lnTo>
                  <a:lnTo>
                    <a:pt x="5968" y="1477"/>
                  </a:lnTo>
                  <a:lnTo>
                    <a:pt x="5755" y="1488"/>
                  </a:lnTo>
                  <a:lnTo>
                    <a:pt x="5542" y="1500"/>
                  </a:lnTo>
                  <a:lnTo>
                    <a:pt x="5332" y="1506"/>
                  </a:lnTo>
                  <a:lnTo>
                    <a:pt x="5124" y="1500"/>
                  </a:lnTo>
                  <a:lnTo>
                    <a:pt x="4918" y="1500"/>
                  </a:lnTo>
                  <a:lnTo>
                    <a:pt x="4714" y="1488"/>
                  </a:lnTo>
                  <a:lnTo>
                    <a:pt x="4514" y="1470"/>
                  </a:lnTo>
                  <a:lnTo>
                    <a:pt x="4316" y="1453"/>
                  </a:lnTo>
                  <a:lnTo>
                    <a:pt x="4122" y="1434"/>
                  </a:lnTo>
                  <a:lnTo>
                    <a:pt x="3929" y="1405"/>
                  </a:lnTo>
                  <a:lnTo>
                    <a:pt x="3739" y="1374"/>
                  </a:lnTo>
                  <a:lnTo>
                    <a:pt x="3553" y="1346"/>
                  </a:lnTo>
                  <a:lnTo>
                    <a:pt x="3190" y="1267"/>
                  </a:lnTo>
                  <a:lnTo>
                    <a:pt x="2842" y="1183"/>
                  </a:lnTo>
                  <a:lnTo>
                    <a:pt x="2508" y="1095"/>
                  </a:lnTo>
                  <a:lnTo>
                    <a:pt x="2192" y="998"/>
                  </a:lnTo>
                  <a:lnTo>
                    <a:pt x="1890" y="897"/>
                  </a:lnTo>
                  <a:lnTo>
                    <a:pt x="1610" y="788"/>
                  </a:lnTo>
                  <a:lnTo>
                    <a:pt x="1347" y="681"/>
                  </a:lnTo>
                  <a:lnTo>
                    <a:pt x="1105" y="574"/>
                  </a:lnTo>
                  <a:lnTo>
                    <a:pt x="883" y="473"/>
                  </a:lnTo>
                  <a:lnTo>
                    <a:pt x="686" y="377"/>
                  </a:lnTo>
                  <a:lnTo>
                    <a:pt x="508" y="286"/>
                  </a:lnTo>
                  <a:lnTo>
                    <a:pt x="358" y="210"/>
                  </a:lnTo>
                  <a:lnTo>
                    <a:pt x="232" y="138"/>
                  </a:lnTo>
                  <a:lnTo>
                    <a:pt x="59" y="35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5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5" y="1693333"/>
            <a:ext cx="3865134" cy="1735667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547870" y="1143000"/>
            <a:ext cx="3227193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marL="0" lvl="0" indent="0" algn="ctr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">
          <a:xfrm>
            <a:off x="1154954" y="3657600"/>
            <a:ext cx="3859212" cy="1371600"/>
          </a:xfrm>
        </p:spPr>
        <p:txBody>
          <a:bodyPr>
            <a:normAutofit/>
          </a:bodyPr>
          <a:lstStyle>
            <a:lvl1pPr marL="0" indent="0">
              <a:buNone/>
              <a:defRPr sz="140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E72C73-2D91-4E12-BA25-F0AA0C03599B}" type="datetimeFigureOut">
              <a:rPr lang="en-US" dirty="0"/>
              <a:t>11/23/2023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6" name="Rectangle 15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 /><Relationship Id="rId13" Type="http://schemas.openxmlformats.org/officeDocument/2006/relationships/slideLayout" Target="../slideLayouts/slideLayout13.xml" /><Relationship Id="rId18" Type="http://schemas.openxmlformats.org/officeDocument/2006/relationships/theme" Target="../theme/theme1.xml" /><Relationship Id="rId3" Type="http://schemas.openxmlformats.org/officeDocument/2006/relationships/slideLayout" Target="../slideLayouts/slideLayout3.xml" /><Relationship Id="rId7" Type="http://schemas.openxmlformats.org/officeDocument/2006/relationships/slideLayout" Target="../slideLayouts/slideLayout7.xml" /><Relationship Id="rId12" Type="http://schemas.openxmlformats.org/officeDocument/2006/relationships/slideLayout" Target="../slideLayouts/slideLayout12.xml" /><Relationship Id="rId17" Type="http://schemas.openxmlformats.org/officeDocument/2006/relationships/slideLayout" Target="../slideLayouts/slideLayout17.xml" /><Relationship Id="rId2" Type="http://schemas.openxmlformats.org/officeDocument/2006/relationships/slideLayout" Target="../slideLayouts/slideLayout2.xml" /><Relationship Id="rId16" Type="http://schemas.openxmlformats.org/officeDocument/2006/relationships/slideLayout" Target="../slideLayouts/slideLayout16.xml" /><Relationship Id="rId1" Type="http://schemas.openxmlformats.org/officeDocument/2006/relationships/slideLayout" Target="../slideLayouts/slideLayout1.xml" /><Relationship Id="rId6" Type="http://schemas.openxmlformats.org/officeDocument/2006/relationships/slideLayout" Target="../slideLayouts/slideLayout6.xml" /><Relationship Id="rId11" Type="http://schemas.openxmlformats.org/officeDocument/2006/relationships/slideLayout" Target="../slideLayouts/slideLayout11.xml" /><Relationship Id="rId5" Type="http://schemas.openxmlformats.org/officeDocument/2006/relationships/slideLayout" Target="../slideLayouts/slideLayout5.xml" /><Relationship Id="rId15" Type="http://schemas.openxmlformats.org/officeDocument/2006/relationships/slideLayout" Target="../slideLayouts/slideLayout15.xml" /><Relationship Id="rId10" Type="http://schemas.openxmlformats.org/officeDocument/2006/relationships/slideLayout" Target="../slideLayouts/slideLayout10.xml" /><Relationship Id="rId19" Type="http://schemas.openxmlformats.org/officeDocument/2006/relationships/image" Target="../media/image1.jpeg" /><Relationship Id="rId4" Type="http://schemas.openxmlformats.org/officeDocument/2006/relationships/slideLayout" Target="../slideLayouts/slideLayout4.xml" /><Relationship Id="rId9" Type="http://schemas.openxmlformats.org/officeDocument/2006/relationships/slideLayout" Target="../slideLayouts/slideLayout9.xml" /><Relationship Id="rId14" Type="http://schemas.openxmlformats.org/officeDocument/2006/relationships/slideLayout" Target="../slideLayouts/slideLayout14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7" name="Rectangle 6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19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Oval 12"/>
            <p:cNvSpPr/>
            <p:nvPr/>
          </p:nvSpPr>
          <p:spPr>
            <a:xfrm>
              <a:off x="0" y="2667000"/>
              <a:ext cx="4191000" cy="41910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1000"/>
                  </a:schemeClr>
                </a:gs>
                <a:gs pos="75000">
                  <a:schemeClr val="accent5">
                    <a:alpha val="0"/>
                  </a:schemeClr>
                </a:gs>
                <a:gs pos="36000">
                  <a:schemeClr val="accent5">
                    <a:alpha val="1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Oval 14"/>
            <p:cNvSpPr/>
            <p:nvPr/>
          </p:nvSpPr>
          <p:spPr>
            <a:xfrm>
              <a:off x="0" y="2895600"/>
              <a:ext cx="2362200" cy="2362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8000"/>
                  </a:schemeClr>
                </a:gs>
                <a:gs pos="72000">
                  <a:schemeClr val="accent5">
                    <a:alpha val="0"/>
                  </a:schemeClr>
                </a:gs>
                <a:gs pos="36000">
                  <a:schemeClr val="accent5">
                    <a:alpha val="8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Oval 17"/>
            <p:cNvSpPr/>
            <p:nvPr/>
          </p:nvSpPr>
          <p:spPr>
            <a:xfrm>
              <a:off x="8609012" y="5867400"/>
              <a:ext cx="990600" cy="9906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66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Oval 15"/>
            <p:cNvSpPr/>
            <p:nvPr/>
          </p:nvSpPr>
          <p:spPr>
            <a:xfrm>
              <a:off x="8609012" y="1676400"/>
              <a:ext cx="2819400" cy="28194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7000"/>
                  </a:schemeClr>
                </a:gs>
                <a:gs pos="69000">
                  <a:schemeClr val="accent5">
                    <a:alpha val="0"/>
                  </a:schemeClr>
                </a:gs>
                <a:gs pos="36000">
                  <a:schemeClr val="accent5">
                    <a:alpha val="6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Oval 16"/>
            <p:cNvSpPr/>
            <p:nvPr/>
          </p:nvSpPr>
          <p:spPr>
            <a:xfrm>
              <a:off x="7999412" y="8464"/>
              <a:ext cx="1600200" cy="1600200"/>
            </a:xfrm>
            <a:prstGeom prst="ellipse">
              <a:avLst/>
            </a:prstGeom>
            <a:gradFill flip="none" rotWithShape="1">
              <a:gsLst>
                <a:gs pos="0">
                  <a:schemeClr val="accent5">
                    <a:alpha val="14000"/>
                  </a:schemeClr>
                </a:gs>
                <a:gs pos="73000">
                  <a:schemeClr val="accent5">
                    <a:alpha val="0"/>
                  </a:schemeClr>
                </a:gs>
                <a:gs pos="36000">
                  <a:schemeClr val="accent5">
                    <a:alpha val="7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5"/>
            <p:cNvSpPr/>
            <p:nvPr/>
          </p:nvSpPr>
          <p:spPr bwMode="gray">
            <a:xfrm rot="21010068">
              <a:off x="8490951" y="1797517"/>
              <a:ext cx="3299407" cy="440924"/>
            </a:xfrm>
            <a:custGeom>
              <a:avLst/>
              <a:gdLst/>
              <a:ahLst/>
              <a:cxnLst/>
              <a:rect l="l" t="t" r="r" b="b"/>
              <a:pathLst>
                <a:path w="10000" h="5291">
                  <a:moveTo>
                    <a:pt x="85" y="2532"/>
                  </a:moveTo>
                  <a:cubicBezTo>
                    <a:pt x="1736" y="3911"/>
                    <a:pt x="7524" y="5298"/>
                    <a:pt x="9958" y="5291"/>
                  </a:cubicBezTo>
                  <a:cubicBezTo>
                    <a:pt x="9989" y="1958"/>
                    <a:pt x="9969" y="3333"/>
                    <a:pt x="10000" y="0"/>
                  </a:cubicBezTo>
                  <a:lnTo>
                    <a:pt x="10000" y="0"/>
                  </a:lnTo>
                  <a:lnTo>
                    <a:pt x="9667" y="204"/>
                  </a:lnTo>
                  <a:lnTo>
                    <a:pt x="9334" y="400"/>
                  </a:lnTo>
                  <a:lnTo>
                    <a:pt x="9001" y="590"/>
                  </a:lnTo>
                  <a:lnTo>
                    <a:pt x="8667" y="753"/>
                  </a:lnTo>
                  <a:lnTo>
                    <a:pt x="8333" y="917"/>
                  </a:lnTo>
                  <a:lnTo>
                    <a:pt x="7999" y="1071"/>
                  </a:lnTo>
                  <a:lnTo>
                    <a:pt x="7669" y="1202"/>
                  </a:lnTo>
                  <a:lnTo>
                    <a:pt x="7333" y="1325"/>
                  </a:lnTo>
                  <a:lnTo>
                    <a:pt x="7000" y="1440"/>
                  </a:lnTo>
                  <a:lnTo>
                    <a:pt x="6673" y="1538"/>
                  </a:lnTo>
                  <a:lnTo>
                    <a:pt x="6340" y="1636"/>
                  </a:lnTo>
                  <a:lnTo>
                    <a:pt x="6013" y="1719"/>
                  </a:lnTo>
                  <a:lnTo>
                    <a:pt x="5686" y="1784"/>
                  </a:lnTo>
                  <a:lnTo>
                    <a:pt x="5359" y="1850"/>
                  </a:lnTo>
                  <a:lnTo>
                    <a:pt x="5036" y="1906"/>
                  </a:lnTo>
                  <a:lnTo>
                    <a:pt x="4717" y="1948"/>
                  </a:lnTo>
                  <a:lnTo>
                    <a:pt x="4396" y="1980"/>
                  </a:lnTo>
                  <a:lnTo>
                    <a:pt x="4079" y="2013"/>
                  </a:lnTo>
                  <a:lnTo>
                    <a:pt x="3766" y="2029"/>
                  </a:lnTo>
                  <a:lnTo>
                    <a:pt x="3454" y="2046"/>
                  </a:lnTo>
                  <a:lnTo>
                    <a:pt x="3145" y="2053"/>
                  </a:lnTo>
                  <a:lnTo>
                    <a:pt x="2839" y="2046"/>
                  </a:lnTo>
                  <a:lnTo>
                    <a:pt x="2537" y="2046"/>
                  </a:lnTo>
                  <a:lnTo>
                    <a:pt x="2238" y="2029"/>
                  </a:lnTo>
                  <a:lnTo>
                    <a:pt x="1943" y="2004"/>
                  </a:lnTo>
                  <a:lnTo>
                    <a:pt x="1653" y="1980"/>
                  </a:lnTo>
                  <a:lnTo>
                    <a:pt x="1368" y="1955"/>
                  </a:lnTo>
                  <a:lnTo>
                    <a:pt x="1085" y="1915"/>
                  </a:lnTo>
                  <a:lnTo>
                    <a:pt x="806" y="1873"/>
                  </a:lnTo>
                  <a:lnTo>
                    <a:pt x="533" y="1833"/>
                  </a:lnTo>
                  <a:lnTo>
                    <a:pt x="0" y="1726"/>
                  </a:lnTo>
                  <a:cubicBezTo>
                    <a:pt x="28" y="1995"/>
                    <a:pt x="57" y="2263"/>
                    <a:pt x="85" y="2532"/>
                  </a:cubicBezTo>
                  <a:close/>
                </a:path>
              </a:pathLst>
            </a:custGeom>
            <a:solidFill>
              <a:schemeClr val="bg1">
                <a:alpha val="20000"/>
              </a:schemeClr>
            </a:solidFill>
            <a:ln>
              <a:noFill/>
            </a:ln>
          </p:spPr>
        </p:sp>
        <p:sp>
          <p:nvSpPr>
            <p:cNvPr id="19" name="Freeform 5"/>
            <p:cNvSpPr/>
            <p:nvPr/>
          </p:nvSpPr>
          <p:spPr bwMode="gray">
            <a:xfrm>
              <a:off x="459506" y="1866405"/>
              <a:ext cx="11277600" cy="4533900"/>
            </a:xfrm>
            <a:custGeom>
              <a:avLst/>
              <a:gdLst/>
              <a:ahLst/>
              <a:cxnLst/>
              <a:rect l="0" t="0" r="r" b="b"/>
              <a:pathLst>
                <a:path w="7104" h="2856">
                  <a:moveTo>
                    <a:pt x="0" y="0"/>
                  </a:moveTo>
                  <a:lnTo>
                    <a:pt x="0" y="2856"/>
                  </a:lnTo>
                  <a:lnTo>
                    <a:pt x="7104" y="2856"/>
                  </a:lnTo>
                  <a:lnTo>
                    <a:pt x="7104" y="1"/>
                  </a:lnTo>
                  <a:lnTo>
                    <a:pt x="7104" y="1"/>
                  </a:lnTo>
                  <a:lnTo>
                    <a:pt x="6943" y="26"/>
                  </a:lnTo>
                  <a:lnTo>
                    <a:pt x="6782" y="50"/>
                  </a:lnTo>
                  <a:lnTo>
                    <a:pt x="6621" y="73"/>
                  </a:lnTo>
                  <a:lnTo>
                    <a:pt x="6459" y="93"/>
                  </a:lnTo>
                  <a:lnTo>
                    <a:pt x="6298" y="113"/>
                  </a:lnTo>
                  <a:lnTo>
                    <a:pt x="6136" y="132"/>
                  </a:lnTo>
                  <a:lnTo>
                    <a:pt x="5976" y="148"/>
                  </a:lnTo>
                  <a:lnTo>
                    <a:pt x="5814" y="163"/>
                  </a:lnTo>
                  <a:lnTo>
                    <a:pt x="5653" y="177"/>
                  </a:lnTo>
                  <a:lnTo>
                    <a:pt x="5494" y="189"/>
                  </a:lnTo>
                  <a:lnTo>
                    <a:pt x="5334" y="201"/>
                  </a:lnTo>
                  <a:lnTo>
                    <a:pt x="5175" y="211"/>
                  </a:lnTo>
                  <a:lnTo>
                    <a:pt x="5017" y="219"/>
                  </a:lnTo>
                  <a:lnTo>
                    <a:pt x="4859" y="227"/>
                  </a:lnTo>
                  <a:lnTo>
                    <a:pt x="4703" y="234"/>
                  </a:lnTo>
                  <a:lnTo>
                    <a:pt x="4548" y="239"/>
                  </a:lnTo>
                  <a:lnTo>
                    <a:pt x="4393" y="243"/>
                  </a:lnTo>
                  <a:lnTo>
                    <a:pt x="4240" y="247"/>
                  </a:lnTo>
                  <a:lnTo>
                    <a:pt x="4088" y="249"/>
                  </a:lnTo>
                  <a:lnTo>
                    <a:pt x="3937" y="251"/>
                  </a:lnTo>
                  <a:lnTo>
                    <a:pt x="3788" y="252"/>
                  </a:lnTo>
                  <a:lnTo>
                    <a:pt x="3640" y="251"/>
                  </a:lnTo>
                  <a:lnTo>
                    <a:pt x="3494" y="251"/>
                  </a:lnTo>
                  <a:lnTo>
                    <a:pt x="3349" y="249"/>
                  </a:lnTo>
                  <a:lnTo>
                    <a:pt x="3207" y="246"/>
                  </a:lnTo>
                  <a:lnTo>
                    <a:pt x="3066" y="243"/>
                  </a:lnTo>
                  <a:lnTo>
                    <a:pt x="2928" y="240"/>
                  </a:lnTo>
                  <a:lnTo>
                    <a:pt x="2791" y="235"/>
                  </a:lnTo>
                  <a:lnTo>
                    <a:pt x="2656" y="230"/>
                  </a:lnTo>
                  <a:lnTo>
                    <a:pt x="2524" y="225"/>
                  </a:lnTo>
                  <a:lnTo>
                    <a:pt x="2266" y="212"/>
                  </a:lnTo>
                  <a:lnTo>
                    <a:pt x="2019" y="198"/>
                  </a:lnTo>
                  <a:lnTo>
                    <a:pt x="1782" y="183"/>
                  </a:lnTo>
                  <a:lnTo>
                    <a:pt x="1557" y="167"/>
                  </a:lnTo>
                  <a:lnTo>
                    <a:pt x="1343" y="150"/>
                  </a:lnTo>
                  <a:lnTo>
                    <a:pt x="1144" y="132"/>
                  </a:lnTo>
                  <a:lnTo>
                    <a:pt x="957" y="114"/>
                  </a:lnTo>
                  <a:lnTo>
                    <a:pt x="785" y="96"/>
                  </a:lnTo>
                  <a:lnTo>
                    <a:pt x="627" y="79"/>
                  </a:lnTo>
                  <a:lnTo>
                    <a:pt x="487" y="63"/>
                  </a:lnTo>
                  <a:lnTo>
                    <a:pt x="361" y="48"/>
                  </a:lnTo>
                  <a:lnTo>
                    <a:pt x="254" y="35"/>
                  </a:lnTo>
                  <a:lnTo>
                    <a:pt x="165" y="23"/>
                  </a:lnTo>
                  <a:lnTo>
                    <a:pt x="42" y="6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  <p:sp>
          <p:nvSpPr>
            <p:cNvPr id="14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1154954" y="973668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2603500"/>
            <a:ext cx="8761413" cy="34163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53104" y="6391838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1" i="0">
                <a:solidFill>
                  <a:schemeClr val="accent1"/>
                </a:solidFill>
              </a:defRPr>
            </a:lvl1pPr>
          </a:lstStyle>
          <a:p>
            <a:fld id="{2BE451C3-0FF4-47C4-B829-773ADF60F88C}" type="datetimeFigureOut">
              <a:rPr lang="en-US" dirty="0"/>
              <a:t>11/23/2023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61110" y="6391838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1" i="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21" name="Rectangle 20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bg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73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72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b="0" i="0" kern="1200">
          <a:solidFill>
            <a:schemeClr val="bg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b="0" i="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 /><Relationship Id="rId2" Type="http://schemas.openxmlformats.org/officeDocument/2006/relationships/image" Target="../media/image2.jpeg" /><Relationship Id="rId1" Type="http://schemas.openxmlformats.org/officeDocument/2006/relationships/slideLayout" Target="../slideLayouts/slideLayout1.xml" 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 /><Relationship Id="rId2" Type="http://schemas.openxmlformats.org/officeDocument/2006/relationships/image" Target="../media/image4.jpeg" /><Relationship Id="rId1" Type="http://schemas.openxmlformats.org/officeDocument/2006/relationships/slideLayout" Target="../slideLayouts/slideLayout2.xml" 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 /><Relationship Id="rId1" Type="http://schemas.openxmlformats.org/officeDocument/2006/relationships/slideLayout" Target="../slideLayouts/slideLayout2.xml" 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 /><Relationship Id="rId2" Type="http://schemas.openxmlformats.org/officeDocument/2006/relationships/image" Target="../media/image5.jpeg" /><Relationship Id="rId1" Type="http://schemas.openxmlformats.org/officeDocument/2006/relationships/slideLayout" Target="../slideLayouts/slideLayout2.xml" 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 /><Relationship Id="rId2" Type="http://schemas.openxmlformats.org/officeDocument/2006/relationships/image" Target="../media/image6.jpeg" /><Relationship Id="rId1" Type="http://schemas.openxmlformats.org/officeDocument/2006/relationships/slideLayout" Target="../slideLayouts/slideLayout2.xml" 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 /><Relationship Id="rId2" Type="http://schemas.openxmlformats.org/officeDocument/2006/relationships/image" Target="../media/image7.jpeg" /><Relationship Id="rId1" Type="http://schemas.openxmlformats.org/officeDocument/2006/relationships/slideLayout" Target="../slideLayouts/slideLayout2.xml" 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 /><Relationship Id="rId2" Type="http://schemas.openxmlformats.org/officeDocument/2006/relationships/image" Target="../media/image8.jpeg" /><Relationship Id="rId1" Type="http://schemas.openxmlformats.org/officeDocument/2006/relationships/slideLayout" Target="../slideLayouts/slideLayout2.xml" /><Relationship Id="rId6" Type="http://schemas.openxmlformats.org/officeDocument/2006/relationships/image" Target="../media/image3.jpeg" /><Relationship Id="rId5" Type="http://schemas.openxmlformats.org/officeDocument/2006/relationships/image" Target="../media/image11.jpeg" /><Relationship Id="rId4" Type="http://schemas.openxmlformats.org/officeDocument/2006/relationships/image" Target="../media/image10.jpeg" 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 /><Relationship Id="rId2" Type="http://schemas.openxmlformats.org/officeDocument/2006/relationships/image" Target="../media/image12.jpeg" /><Relationship Id="rId1" Type="http://schemas.openxmlformats.org/officeDocument/2006/relationships/slideLayout" Target="../slideLayouts/slideLayout2.xml" 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 /><Relationship Id="rId2" Type="http://schemas.openxmlformats.org/officeDocument/2006/relationships/image" Target="../media/image13.jpeg" /><Relationship Id="rId1" Type="http://schemas.openxmlformats.org/officeDocument/2006/relationships/slideLayout" Target="../slideLayouts/slideLayout2.xml" /><Relationship Id="rId4" Type="http://schemas.openxmlformats.org/officeDocument/2006/relationships/image" Target="../media/image3.jpeg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BA97E90B-7D6F-1C40-651A-FB75E5CD02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6153" y="880172"/>
            <a:ext cx="8948407" cy="51130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D46E68D-09D6-A7F7-0962-F840E803E7A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2741" y="631095"/>
            <a:ext cx="1317633" cy="1597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00921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71795283-C23B-4390-1950-D26F30AC88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6227" y="2575089"/>
            <a:ext cx="9089260" cy="3121573"/>
          </a:xfrm>
        </p:spPr>
        <p:txBody>
          <a:bodyPr/>
          <a:lstStyle/>
          <a:p>
            <a:r>
              <a:rPr lang="en-US" sz="9600" b="1" i="1" dirty="0">
                <a:solidFill>
                  <a:schemeClr val="tx2"/>
                </a:solidFill>
              </a:rPr>
              <a:t>THANK YOU</a:t>
            </a:r>
            <a:r>
              <a:rPr lang="en-US" dirty="0">
                <a:solidFill>
                  <a:schemeClr val="tx2"/>
                </a:solidFill>
              </a:rPr>
              <a:t>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ECCF32C-A8A6-E96E-3CAA-863CEC9BD5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2741" y="631095"/>
            <a:ext cx="1317633" cy="1597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86988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0E63B-2F90-7B58-A428-70A0838983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8364" y="482210"/>
            <a:ext cx="9975271" cy="1448616"/>
          </a:xfrm>
        </p:spPr>
        <p:txBody>
          <a:bodyPr/>
          <a:lstStyle/>
          <a:p>
            <a:r>
              <a:rPr lang="en-US" sz="4800" b="1" i="1" dirty="0"/>
              <a:t>Durga Mahavidyalaya Raipur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79FA884F-B563-1D3C-839B-24B676B50EF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40488" y="2497996"/>
            <a:ext cx="2111020" cy="2203059"/>
          </a:xfr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C5BC300-D023-2341-AA64-FA1965A45A84}"/>
              </a:ext>
            </a:extLst>
          </p:cNvPr>
          <p:cNvSpPr txBox="1"/>
          <p:nvPr/>
        </p:nvSpPr>
        <p:spPr>
          <a:xfrm rot="10800000" flipV="1">
            <a:off x="2374492" y="4832265"/>
            <a:ext cx="744301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5400" b="1" i="1" dirty="0">
                <a:solidFill>
                  <a:srgbClr val="002060"/>
                </a:solidFill>
              </a:rPr>
              <a:t>27 Cg Ncc Bn Raipur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1E93768-9160-C3B0-BF59-8E5B16B48DD9}"/>
              </a:ext>
            </a:extLst>
          </p:cNvPr>
          <p:cNvSpPr txBox="1"/>
          <p:nvPr/>
        </p:nvSpPr>
        <p:spPr>
          <a:xfrm>
            <a:off x="4709748" y="5729459"/>
            <a:ext cx="24417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3600" b="1" i="1" dirty="0">
                <a:solidFill>
                  <a:srgbClr val="002060"/>
                </a:solidFill>
              </a:rPr>
              <a:t>(2022-23)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0D98BF4-87F8-1075-5D79-A62B0B0E99F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2741" y="631095"/>
            <a:ext cx="1317633" cy="1597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460323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CCC08F-5B63-68FD-04CC-6E72E844AE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5741" y="945835"/>
            <a:ext cx="8400516" cy="322704"/>
          </a:xfrm>
        </p:spPr>
        <p:txBody>
          <a:bodyPr/>
          <a:lstStyle/>
          <a:p>
            <a:r>
              <a:rPr lang="en-US" sz="4400" b="1" i="1" u="sng" dirty="0"/>
              <a:t>TOTAL ENROLLED CADET:54</a:t>
            </a:r>
          </a:p>
        </p:txBody>
      </p:sp>
      <p:graphicFrame>
        <p:nvGraphicFramePr>
          <p:cNvPr id="5" name="Content Placeholder 4">
            <a:extLst>
              <a:ext uri="{FF2B5EF4-FFF2-40B4-BE49-F238E27FC236}">
                <a16:creationId xmlns:a16="http://schemas.microsoft.com/office/drawing/2014/main" id="{3F160020-B523-9207-1E5C-698CAA5C0DC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813641715"/>
              </p:ext>
            </p:extLst>
          </p:nvPr>
        </p:nvGraphicFramePr>
        <p:xfrm>
          <a:off x="3217107" y="2350934"/>
          <a:ext cx="4887802" cy="4206240"/>
        </p:xfrm>
        <a:graphic>
          <a:graphicData uri="http://schemas.openxmlformats.org/drawingml/2006/table">
            <a:tbl>
              <a:tblPr firstRow="1" bandRow="1">
                <a:tableStyleId>{284E427A-3D55-4303-BF80-6455036E1DE7}</a:tableStyleId>
              </a:tblPr>
              <a:tblGrid>
                <a:gridCol w="2443901">
                  <a:extLst>
                    <a:ext uri="{9D8B030D-6E8A-4147-A177-3AD203B41FA5}">
                      <a16:colId xmlns:a16="http://schemas.microsoft.com/office/drawing/2014/main" val="1716193814"/>
                    </a:ext>
                  </a:extLst>
                </a:gridCol>
                <a:gridCol w="2443901">
                  <a:extLst>
                    <a:ext uri="{9D8B030D-6E8A-4147-A177-3AD203B41FA5}">
                      <a16:colId xmlns:a16="http://schemas.microsoft.com/office/drawing/2014/main" val="2955214859"/>
                    </a:ext>
                  </a:extLst>
                </a:gridCol>
              </a:tblGrid>
              <a:tr h="347103">
                <a:tc>
                  <a:txBody>
                    <a:bodyPr/>
                    <a:lstStyle/>
                    <a:p>
                      <a:pPr lvl="1"/>
                      <a:r>
                        <a:rPr lang="en-US" u="sng" dirty="0"/>
                        <a:t>Activity Name</a:t>
                      </a:r>
                      <a:endParaRPr lang="en-US" b="1" i="1" u="sng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2"/>
                      <a:r>
                        <a:rPr lang="en-US" u="sng" dirty="0"/>
                        <a:t>Date</a:t>
                      </a:r>
                      <a:endParaRPr lang="en-US" b="1" i="1" u="sng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1199819"/>
                  </a:ext>
                </a:extLst>
              </a:tr>
              <a:tr h="554057">
                <a:tc>
                  <a:txBody>
                    <a:bodyPr/>
                    <a:lstStyle/>
                    <a:p>
                      <a:r>
                        <a:rPr lang="en-US" dirty="0"/>
                        <a:t>Cleanliness Program of public statue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/>
                      <a:r>
                        <a:rPr lang="en-US" dirty="0"/>
                        <a:t>18/07/2022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896863"/>
                  </a:ext>
                </a:extLst>
              </a:tr>
              <a:tr h="791510">
                <a:tc>
                  <a:txBody>
                    <a:bodyPr/>
                    <a:lstStyle/>
                    <a:p>
                      <a:r>
                        <a:rPr lang="en-US" dirty="0"/>
                        <a:t>Cleanliness of swami Vivekananda sarovar Raipur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/>
                      <a:r>
                        <a:rPr lang="en-US" dirty="0"/>
                        <a:t>24/09/2022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3984051"/>
                  </a:ext>
                </a:extLst>
              </a:tr>
              <a:tr h="554057">
                <a:tc>
                  <a:txBody>
                    <a:bodyPr/>
                    <a:lstStyle/>
                    <a:p>
                      <a:r>
                        <a:rPr lang="en-US" dirty="0"/>
                        <a:t>Cleanliness Program At oxyzone park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/>
                      <a:r>
                        <a:rPr lang="en-US" dirty="0"/>
                        <a:t>02/10/2022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0360406"/>
                  </a:ext>
                </a:extLst>
              </a:tr>
              <a:tr h="644621">
                <a:tc>
                  <a:txBody>
                    <a:bodyPr/>
                    <a:lstStyle/>
                    <a:p>
                      <a:r>
                        <a:rPr lang="en-US" dirty="0"/>
                        <a:t>Pokhran-II Celebration under Sscd action Plan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/>
                      <a:r>
                        <a:rPr lang="en-US" dirty="0"/>
                        <a:t>13/05/2023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0539037"/>
                  </a:ext>
                </a:extLst>
              </a:tr>
              <a:tr h="316604">
                <a:tc>
                  <a:txBody>
                    <a:bodyPr/>
                    <a:lstStyle/>
                    <a:p>
                      <a:r>
                        <a:rPr lang="en-US" dirty="0"/>
                        <a:t>Blood donation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/>
                      <a:r>
                        <a:rPr lang="en-US" dirty="0"/>
                        <a:t>23/11/2022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114489"/>
                  </a:ext>
                </a:extLst>
              </a:tr>
              <a:tr h="316604">
                <a:tc>
                  <a:txBody>
                    <a:bodyPr/>
                    <a:lstStyle/>
                    <a:p>
                      <a:r>
                        <a:rPr lang="en-US" dirty="0"/>
                        <a:t>Yoga Day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1"/>
                      <a:r>
                        <a:rPr lang="en-US" dirty="0"/>
                        <a:t>21/06/2023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53924881"/>
                  </a:ext>
                </a:extLst>
              </a:tr>
            </a:tbl>
          </a:graphicData>
        </a:graphic>
      </p:graphicFrame>
      <p:pic>
        <p:nvPicPr>
          <p:cNvPr id="4" name="Picture 3">
            <a:extLst>
              <a:ext uri="{FF2B5EF4-FFF2-40B4-BE49-F238E27FC236}">
                <a16:creationId xmlns:a16="http://schemas.microsoft.com/office/drawing/2014/main" id="{1D65C6DC-E564-5F1F-E9F5-40739C2853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32741" y="631095"/>
            <a:ext cx="1317633" cy="1597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380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918A5C-F036-70ED-6094-A251A08507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8076" y="631095"/>
            <a:ext cx="8825659" cy="1405829"/>
          </a:xfrm>
        </p:spPr>
        <p:txBody>
          <a:bodyPr/>
          <a:lstStyle/>
          <a:p>
            <a:r>
              <a:rPr lang="en-US" b="1" i="1" u="sng" dirty="0">
                <a:solidFill>
                  <a:schemeClr val="bg1"/>
                </a:solidFill>
              </a:rPr>
              <a:t>CLEANLINESS PROGRAM OF PUBLIC STATUE : 18/07/2022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F2377D0-0DB8-B2BC-8247-F155EF8BE6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5465" y="2456805"/>
            <a:ext cx="6941069" cy="4104216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6823F68-C857-CDD1-91D2-5819D1592C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2741" y="631095"/>
            <a:ext cx="1317633" cy="1597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2298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04D5BC9-FA8E-5533-820B-F54397B8D7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10449" y="2371233"/>
            <a:ext cx="7322535" cy="4254500"/>
          </a:xfr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7B17CF0B-3A45-31AA-E760-F1E53FD18F89}"/>
              </a:ext>
            </a:extLst>
          </p:cNvPr>
          <p:cNvSpPr txBox="1">
            <a:spLocks noGrp="1"/>
          </p:cNvSpPr>
          <p:nvPr>
            <p:ph type="title"/>
          </p:nvPr>
        </p:nvSpPr>
        <p:spPr bwMode="gray">
          <a:xfrm>
            <a:off x="1715293" y="888095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3200" b="1" i="1" u="sng" dirty="0">
                <a:solidFill>
                  <a:schemeClr val="bg1"/>
                </a:solidFill>
              </a:rPr>
              <a:t>CLEANLINESS OF SWAMI VIVEKANANDA SAROVAR RAIPUR :24/09/2022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522CB34-02CE-9221-984E-31E3182F508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2741" y="631095"/>
            <a:ext cx="1317633" cy="1597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98274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A8F9750-4C60-8808-25D1-B2FC9F2C39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30491" y="2359347"/>
            <a:ext cx="6919123" cy="4339732"/>
          </a:xfr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4FD03AC1-CB2F-4BAE-A72B-2820488C8735}"/>
              </a:ext>
            </a:extLst>
          </p:cNvPr>
          <p:cNvSpPr txBox="1">
            <a:spLocks noGrp="1"/>
          </p:cNvSpPr>
          <p:nvPr>
            <p:ph type="title"/>
          </p:nvPr>
        </p:nvSpPr>
        <p:spPr bwMode="gray">
          <a:xfrm>
            <a:off x="1609345" y="888096"/>
            <a:ext cx="8761413" cy="70696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i="1" u="sng" dirty="0">
                <a:solidFill>
                  <a:schemeClr val="bg1"/>
                </a:solidFill>
              </a:rPr>
              <a:t>CLEANLINESS PROGRAM AT OXYZONE PARK : 02/10/2022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2F9DF5-F1A9-7D28-2FDF-B2831022DC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2741" y="631095"/>
            <a:ext cx="1317633" cy="1597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7542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CD1D2EDD-BD14-CA25-76B3-054AD4522FA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54954" y="4771293"/>
            <a:ext cx="2403665" cy="1997851"/>
          </a:xfr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A7CA5D3-F186-33E7-9757-40FA43BD6788}"/>
              </a:ext>
            </a:extLst>
          </p:cNvPr>
          <p:cNvSpPr txBox="1">
            <a:spLocks noGrp="1"/>
          </p:cNvSpPr>
          <p:nvPr>
            <p:ph type="title"/>
          </p:nvPr>
        </p:nvSpPr>
        <p:spPr bwMode="gray"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b="1" i="1" u="sng" dirty="0">
                <a:solidFill>
                  <a:schemeClr val="bg1"/>
                </a:solidFill>
              </a:rPr>
              <a:t>POKHRAN-II CELEBRATION UNDER SSCD ACTION PLAN : 13/05/2023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C62B0AC-5087-7E0B-069A-DC9FDEC98F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0729" y="4773763"/>
            <a:ext cx="2764468" cy="1997851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3480B74-B3E1-BE46-0563-2A0F55FAC2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4480" y="4771293"/>
            <a:ext cx="2938403" cy="199785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E34B539-4C25-036A-D7DE-DF03D8B158B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63556" y="2260008"/>
            <a:ext cx="3934743" cy="233798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A449429-2F07-FE9F-B76D-42B24AAB9CD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132741" y="631095"/>
            <a:ext cx="1317633" cy="1597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9477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BC704BCC-C141-4598-96DB-F81077EDDB8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44920" y="2530152"/>
            <a:ext cx="6637957" cy="4156703"/>
          </a:xfr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DD4593AB-598B-B604-7E0E-BE9CC2639108}"/>
              </a:ext>
            </a:extLst>
          </p:cNvPr>
          <p:cNvSpPr txBox="1">
            <a:spLocks noGrp="1"/>
          </p:cNvSpPr>
          <p:nvPr>
            <p:ph type="title"/>
          </p:nvPr>
        </p:nvSpPr>
        <p:spPr bwMode="gray"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000" b="1" i="1" u="sng" dirty="0">
                <a:solidFill>
                  <a:srgbClr val="C00000"/>
                </a:solidFill>
              </a:rPr>
              <a:t>BLOOD</a:t>
            </a:r>
            <a:r>
              <a:rPr lang="en-US" sz="4000" b="1" i="1" u="sng" dirty="0">
                <a:solidFill>
                  <a:schemeClr val="bg1"/>
                </a:solidFill>
              </a:rPr>
              <a:t> DONATION </a:t>
            </a:r>
            <a:r>
              <a:rPr lang="en-US" sz="4000" i="1" dirty="0">
                <a:solidFill>
                  <a:schemeClr val="bg1"/>
                </a:solidFill>
              </a:rPr>
              <a:t>:  </a:t>
            </a:r>
            <a:r>
              <a:rPr lang="en-US" sz="4000" b="1" u="sng" dirty="0">
                <a:solidFill>
                  <a:schemeClr val="bg1"/>
                </a:solidFill>
              </a:rPr>
              <a:t>23/11/2022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69F1116-AECA-9A48-1875-3DCAE4E5E9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132741" y="631095"/>
            <a:ext cx="1317633" cy="1597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93155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1F8F2F5-C590-415A-D2B9-A3D9F765AC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22883" y="2725745"/>
            <a:ext cx="4555066" cy="3416300"/>
          </a:xfr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E2D1A514-9CBF-AD0A-AE92-26F5061A16EF}"/>
              </a:ext>
            </a:extLst>
          </p:cNvPr>
          <p:cNvSpPr txBox="1">
            <a:spLocks noGrp="1"/>
          </p:cNvSpPr>
          <p:nvPr>
            <p:ph type="title"/>
          </p:nvPr>
        </p:nvSpPr>
        <p:spPr bwMode="gray"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600" b="0" i="0" kern="1200">
                <a:solidFill>
                  <a:schemeClr val="bg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en-US" sz="4800" b="1" i="1" u="sng" dirty="0">
                <a:solidFill>
                  <a:schemeClr val="bg1"/>
                </a:solidFill>
              </a:rPr>
              <a:t>YOGA DAY 🧘: 21/06/2023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988B337-286D-AC7F-BC70-9216F0301F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56342" y="2725745"/>
            <a:ext cx="4555066" cy="34163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E67FA87-3855-B013-E872-CFB792BD02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132741" y="631095"/>
            <a:ext cx="1317633" cy="1597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27616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 /></Relationships>
</file>

<file path=ppt/theme/theme1.xml><?xml version="1.0" encoding="utf-8"?>
<a:theme xmlns:a="http://schemas.openxmlformats.org/drawingml/2006/main" name="Ion Boardroom">
  <a:themeElements>
    <a:clrScheme name="Ion Boardroom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8F8F8F"/>
      </a:hlink>
      <a:folHlink>
        <a:srgbClr val="A5A5A5"/>
      </a:folHlink>
    </a:clrScheme>
    <a:fontScheme name="Ion Boardroom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 Boardroom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F10001029" id="{ED3996BA-162B-43C7-B0E2-A5CA4E649741}" vid="{187088E4-27D7-4455-856F-4A44258D82E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10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Ion Boardroom</vt:lpstr>
      <vt:lpstr>PowerPoint Presentation</vt:lpstr>
      <vt:lpstr>Durga Mahavidyalaya Raipur</vt:lpstr>
      <vt:lpstr>TOTAL ENROLLED CADET:54</vt:lpstr>
      <vt:lpstr>CLEANLINESS PROGRAM OF PUBLIC STATUE : 18/07/2022</vt:lpstr>
      <vt:lpstr>CLEANLINESS OF SWAMI VIVEKANANDA SAROVAR RAIPUR :24/09/2022</vt:lpstr>
      <vt:lpstr>CLEANLINESS PROGRAM AT OXYZONE PARK : 02/10/2022</vt:lpstr>
      <vt:lpstr>POKHRAN-II CELEBRATION UNDER SSCD ACTION PLAN : 13/05/2023</vt:lpstr>
      <vt:lpstr>BLOOD DONATION :  23/11/2022</vt:lpstr>
      <vt:lpstr>YOGA DAY 🧘: 21/06/2023</vt:lpstr>
      <vt:lpstr>THANK YOU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shubham thakur</dc:creator>
  <cp:lastModifiedBy>shubham thakur</cp:lastModifiedBy>
  <cp:revision>15</cp:revision>
  <dcterms:created xsi:type="dcterms:W3CDTF">2023-11-22T18:37:54Z</dcterms:created>
  <dcterms:modified xsi:type="dcterms:W3CDTF">2023-11-22T19:47:52Z</dcterms:modified>
</cp:coreProperties>
</file>