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2316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59FE95-0765-4E02-B85F-A25157E5101F}" type="datetimeFigureOut">
              <a:rPr lang="en-US" smtClean="0"/>
              <a:pPr/>
              <a:t>7/14/2024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071C79-5F0F-48E7-AB03-843CAE04BC2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71C79-5F0F-48E7-AB03-843CAE04BC2D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75FA0-666F-4695-8CEB-87ADBA14A3F2}" type="datetimeFigureOut">
              <a:rPr lang="en-US" smtClean="0"/>
              <a:pPr/>
              <a:t>7/14/2024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9126-6210-41FF-864A-BE1B48978A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75FA0-666F-4695-8CEB-87ADBA14A3F2}" type="datetimeFigureOut">
              <a:rPr lang="en-US" smtClean="0"/>
              <a:pPr/>
              <a:t>7/14/2024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9126-6210-41FF-864A-BE1B48978A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75FA0-666F-4695-8CEB-87ADBA14A3F2}" type="datetimeFigureOut">
              <a:rPr lang="en-US" smtClean="0"/>
              <a:pPr/>
              <a:t>7/14/2024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9126-6210-41FF-864A-BE1B48978A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75FA0-666F-4695-8CEB-87ADBA14A3F2}" type="datetimeFigureOut">
              <a:rPr lang="en-US" smtClean="0"/>
              <a:pPr/>
              <a:t>7/14/2024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9126-6210-41FF-864A-BE1B48978A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75FA0-666F-4695-8CEB-87ADBA14A3F2}" type="datetimeFigureOut">
              <a:rPr lang="en-US" smtClean="0"/>
              <a:pPr/>
              <a:t>7/14/2024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9126-6210-41FF-864A-BE1B48978A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75FA0-666F-4695-8CEB-87ADBA14A3F2}" type="datetimeFigureOut">
              <a:rPr lang="en-US" smtClean="0"/>
              <a:pPr/>
              <a:t>7/14/2024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9126-6210-41FF-864A-BE1B48978A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75FA0-666F-4695-8CEB-87ADBA14A3F2}" type="datetimeFigureOut">
              <a:rPr lang="en-US" smtClean="0"/>
              <a:pPr/>
              <a:t>7/14/2024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9126-6210-41FF-864A-BE1B48978A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75FA0-666F-4695-8CEB-87ADBA14A3F2}" type="datetimeFigureOut">
              <a:rPr lang="en-US" smtClean="0"/>
              <a:pPr/>
              <a:t>7/14/2024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9126-6210-41FF-864A-BE1B48978A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75FA0-666F-4695-8CEB-87ADBA14A3F2}" type="datetimeFigureOut">
              <a:rPr lang="en-US" smtClean="0"/>
              <a:pPr/>
              <a:t>7/14/2024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9126-6210-41FF-864A-BE1B48978A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75FA0-666F-4695-8CEB-87ADBA14A3F2}" type="datetimeFigureOut">
              <a:rPr lang="en-US" smtClean="0"/>
              <a:pPr/>
              <a:t>7/14/2024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9126-6210-41FF-864A-BE1B48978A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75FA0-666F-4695-8CEB-87ADBA14A3F2}" type="datetimeFigureOut">
              <a:rPr lang="en-US" smtClean="0"/>
              <a:pPr/>
              <a:t>7/14/2024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C9126-6210-41FF-864A-BE1B48978A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75FA0-666F-4695-8CEB-87ADBA14A3F2}" type="datetimeFigureOut">
              <a:rPr lang="en-US" smtClean="0"/>
              <a:pPr/>
              <a:t>7/14/2024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C9126-6210-41FF-864A-BE1B48978A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2.jpeg"/><Relationship Id="rId7" Type="http://schemas.openxmlformats.org/officeDocument/2006/relationships/image" Target="../media/image6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2.jpeg"/><Relationship Id="rId7" Type="http://schemas.openxmlformats.org/officeDocument/2006/relationships/image" Target="../media/image6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10" Type="http://schemas.openxmlformats.org/officeDocument/2006/relationships/image" Target="../media/image72.jpeg"/><Relationship Id="rId4" Type="http://schemas.openxmlformats.org/officeDocument/2006/relationships/image" Target="../media/image66.jpeg"/><Relationship Id="rId9" Type="http://schemas.openxmlformats.org/officeDocument/2006/relationships/image" Target="../media/image7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2.jpeg"/><Relationship Id="rId7" Type="http://schemas.openxmlformats.org/officeDocument/2006/relationships/image" Target="../media/image8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9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9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3" Type="http://schemas.openxmlformats.org/officeDocument/2006/relationships/image" Target="../media/image2.jpeg"/><Relationship Id="rId7" Type="http://schemas.openxmlformats.org/officeDocument/2006/relationships/image" Target="../media/image10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Relationship Id="rId9" Type="http://schemas.openxmlformats.org/officeDocument/2006/relationships/image" Target="../media/image10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eg"/><Relationship Id="rId3" Type="http://schemas.openxmlformats.org/officeDocument/2006/relationships/image" Target="../media/image1.png"/><Relationship Id="rId7" Type="http://schemas.openxmlformats.org/officeDocument/2006/relationships/image" Target="../media/image1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jpeg"/><Relationship Id="rId5" Type="http://schemas.openxmlformats.org/officeDocument/2006/relationships/image" Target="../media/image115.jpeg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jpeg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5" Type="http://schemas.openxmlformats.org/officeDocument/2006/relationships/image" Target="../media/image77.jpeg"/><Relationship Id="rId4" Type="http://schemas.openxmlformats.org/officeDocument/2006/relationships/image" Target="../media/image12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6.jpeg"/><Relationship Id="rId5" Type="http://schemas.openxmlformats.org/officeDocument/2006/relationships/image" Target="../media/image125.jpeg"/><Relationship Id="rId4" Type="http://schemas.openxmlformats.org/officeDocument/2006/relationships/image" Target="../media/image12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.jpeg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jpeg"/><Relationship Id="rId5" Type="http://schemas.openxmlformats.org/officeDocument/2006/relationships/image" Target="../media/image131.jpeg"/><Relationship Id="rId4" Type="http://schemas.openxmlformats.org/officeDocument/2006/relationships/image" Target="../media/image13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5.jpeg"/><Relationship Id="rId5" Type="http://schemas.openxmlformats.org/officeDocument/2006/relationships/image" Target="../media/image134.jpeg"/><Relationship Id="rId4" Type="http://schemas.openxmlformats.org/officeDocument/2006/relationships/image" Target="../media/image13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jpeg"/><Relationship Id="rId5" Type="http://schemas.openxmlformats.org/officeDocument/2006/relationships/image" Target="../media/image138.jpeg"/><Relationship Id="rId4" Type="http://schemas.openxmlformats.org/officeDocument/2006/relationships/image" Target="../media/image13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4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3.jpeg"/><Relationship Id="rId5" Type="http://schemas.openxmlformats.org/officeDocument/2006/relationships/image" Target="../media/image142.jpeg"/><Relationship Id="rId4" Type="http://schemas.openxmlformats.org/officeDocument/2006/relationships/image" Target="../media/image14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4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7.jpeg"/><Relationship Id="rId5" Type="http://schemas.openxmlformats.org/officeDocument/2006/relationships/image" Target="../media/image146.jpeg"/><Relationship Id="rId4" Type="http://schemas.openxmlformats.org/officeDocument/2006/relationships/image" Target="../media/image14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1.jpeg"/><Relationship Id="rId5" Type="http://schemas.openxmlformats.org/officeDocument/2006/relationships/image" Target="../media/image150.jpeg"/><Relationship Id="rId4" Type="http://schemas.openxmlformats.org/officeDocument/2006/relationships/image" Target="../media/image149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jpeg"/><Relationship Id="rId3" Type="http://schemas.openxmlformats.org/officeDocument/2006/relationships/image" Target="../media/image2.jpeg"/><Relationship Id="rId7" Type="http://schemas.openxmlformats.org/officeDocument/2006/relationships/image" Target="../media/image15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jpeg"/><Relationship Id="rId5" Type="http://schemas.openxmlformats.org/officeDocument/2006/relationships/image" Target="../media/image153.jpeg"/><Relationship Id="rId4" Type="http://schemas.openxmlformats.org/officeDocument/2006/relationships/image" Target="../media/image152.jpeg"/><Relationship Id="rId9" Type="http://schemas.openxmlformats.org/officeDocument/2006/relationships/image" Target="../media/image15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6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0.jpeg"/><Relationship Id="rId5" Type="http://schemas.openxmlformats.org/officeDocument/2006/relationships/image" Target="../media/image159.jpeg"/><Relationship Id="rId4" Type="http://schemas.openxmlformats.org/officeDocument/2006/relationships/image" Target="../media/image15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6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4.jpeg"/><Relationship Id="rId5" Type="http://schemas.openxmlformats.org/officeDocument/2006/relationships/image" Target="../media/image163.jpeg"/><Relationship Id="rId4" Type="http://schemas.openxmlformats.org/officeDocument/2006/relationships/image" Target="../media/image16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8.jpeg"/><Relationship Id="rId5" Type="http://schemas.openxmlformats.org/officeDocument/2006/relationships/image" Target="../media/image167.jpeg"/><Relationship Id="rId4" Type="http://schemas.openxmlformats.org/officeDocument/2006/relationships/image" Target="../media/image16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7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3.jpeg"/><Relationship Id="rId5" Type="http://schemas.openxmlformats.org/officeDocument/2006/relationships/image" Target="../media/image172.jpeg"/><Relationship Id="rId4" Type="http://schemas.openxmlformats.org/officeDocument/2006/relationships/image" Target="../media/image17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1027" name="Picture 3" descr="D:\2019-20\New folder\IMG-20190817-WA00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826" y="2603500"/>
            <a:ext cx="2421233" cy="1816100"/>
          </a:xfrm>
          <a:prstGeom prst="rect">
            <a:avLst/>
          </a:prstGeom>
          <a:noFill/>
        </p:spPr>
      </p:pic>
      <p:pic>
        <p:nvPicPr>
          <p:cNvPr id="1028" name="Picture 4" descr="D:\2019-20\New folder\IMG-20190817-WA00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07026" y="2603500"/>
            <a:ext cx="2336574" cy="1752600"/>
          </a:xfrm>
          <a:prstGeom prst="rect">
            <a:avLst/>
          </a:prstGeom>
          <a:noFill/>
        </p:spPr>
      </p:pic>
      <p:pic>
        <p:nvPicPr>
          <p:cNvPr id="1029" name="Picture 5" descr="D:\2019-20\New folder\IMG-20190817-WA005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4400" y="4724399"/>
            <a:ext cx="2387738" cy="1790697"/>
          </a:xfrm>
          <a:prstGeom prst="rect">
            <a:avLst/>
          </a:prstGeom>
          <a:noFill/>
        </p:spPr>
      </p:pic>
      <p:pic>
        <p:nvPicPr>
          <p:cNvPr id="1030" name="Picture 6" descr="D:\2019-20\New folder\IMG-20190817-WA0058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81400" y="4724399"/>
            <a:ext cx="2362200" cy="1771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5122" name="Picture 2" descr="D:\2019-20\New folder\IMG-20190921-WA002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2286000"/>
            <a:ext cx="3657600" cy="2743200"/>
          </a:xfrm>
          <a:prstGeom prst="rect">
            <a:avLst/>
          </a:prstGeom>
          <a:noFill/>
        </p:spPr>
      </p:pic>
      <p:pic>
        <p:nvPicPr>
          <p:cNvPr id="5123" name="Picture 3" descr="D:\2019-20\New folder\IMG-20190921-WA006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5410200"/>
            <a:ext cx="3657600" cy="20516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6146" name="Picture 2" descr="D:\2019-20\New folder\IMG-20190921-WA00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221111"/>
            <a:ext cx="4191000" cy="2350889"/>
          </a:xfrm>
          <a:prstGeom prst="rect">
            <a:avLst/>
          </a:prstGeom>
          <a:noFill/>
        </p:spPr>
      </p:pic>
      <p:pic>
        <p:nvPicPr>
          <p:cNvPr id="6147" name="Picture 3" descr="D:\2019-20\New folder\IMG-20190921-WA006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7010400"/>
            <a:ext cx="3531944" cy="1981200"/>
          </a:xfrm>
          <a:prstGeom prst="rect">
            <a:avLst/>
          </a:prstGeom>
          <a:noFill/>
        </p:spPr>
      </p:pic>
      <p:pic>
        <p:nvPicPr>
          <p:cNvPr id="6148" name="Picture 4" descr="D:\2019-20\New folder\IMG-20190921-WA00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9304" y="4648200"/>
            <a:ext cx="3922496" cy="2200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7170" name="Picture 2" descr="D:\2019-20\New folder\IMG-20190923-WA002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286000"/>
            <a:ext cx="3352800" cy="2234327"/>
          </a:xfrm>
          <a:prstGeom prst="rect">
            <a:avLst/>
          </a:prstGeom>
          <a:noFill/>
        </p:spPr>
      </p:pic>
      <p:pic>
        <p:nvPicPr>
          <p:cNvPr id="7171" name="Picture 3" descr="D:\2019-20\New folder\IMG-20190923-WA00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0" y="4724400"/>
            <a:ext cx="2667000" cy="1721048"/>
          </a:xfrm>
          <a:prstGeom prst="rect">
            <a:avLst/>
          </a:prstGeom>
          <a:noFill/>
        </p:spPr>
      </p:pic>
      <p:pic>
        <p:nvPicPr>
          <p:cNvPr id="7172" name="Picture 4" descr="D:\2019-20\New folder\IMG-20190923-WA002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" y="6757988"/>
            <a:ext cx="3008693" cy="20050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8194" name="Picture 2" descr="D:\2019-20\New folder\IMG-20190928-WA000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5314950"/>
            <a:ext cx="2971800" cy="2228850"/>
          </a:xfrm>
          <a:prstGeom prst="rect">
            <a:avLst/>
          </a:prstGeom>
          <a:noFill/>
        </p:spPr>
      </p:pic>
      <p:pic>
        <p:nvPicPr>
          <p:cNvPr id="8195" name="Picture 3" descr="D:\2019-20\New folder\IMG-20190928-WA001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95400" y="2665630"/>
            <a:ext cx="4343400" cy="2439770"/>
          </a:xfrm>
          <a:prstGeom prst="rect">
            <a:avLst/>
          </a:prstGeom>
          <a:noFill/>
        </p:spPr>
      </p:pic>
      <p:pic>
        <p:nvPicPr>
          <p:cNvPr id="8196" name="Picture 4" descr="D:\2019-20\New folder\IMG-20190928-WA000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5200" y="5334000"/>
            <a:ext cx="3048000" cy="228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9218" name="Picture 2" descr="D:\2019-20\New folder\IMG-20190928-WA01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2957155"/>
            <a:ext cx="5867400" cy="3291245"/>
          </a:xfrm>
          <a:prstGeom prst="rect">
            <a:avLst/>
          </a:prstGeom>
          <a:noFill/>
        </p:spPr>
      </p:pic>
      <p:pic>
        <p:nvPicPr>
          <p:cNvPr id="9219" name="Picture 3" descr="D:\2019-20\New folder\IMG-20190928-WA01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6553200"/>
            <a:ext cx="2667000" cy="1496020"/>
          </a:xfrm>
          <a:prstGeom prst="rect">
            <a:avLst/>
          </a:prstGeom>
          <a:noFill/>
        </p:spPr>
      </p:pic>
      <p:pic>
        <p:nvPicPr>
          <p:cNvPr id="9220" name="Picture 4" descr="D:\2019-20\New folder\IMG-20190928-WA01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07719" y="6553200"/>
            <a:ext cx="2716881" cy="152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10242" name="Picture 2" descr="D:\2019-20\New folder\IMG-20190930-WA00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2381250"/>
            <a:ext cx="2667000" cy="2000250"/>
          </a:xfrm>
          <a:prstGeom prst="rect">
            <a:avLst/>
          </a:prstGeom>
          <a:noFill/>
        </p:spPr>
      </p:pic>
      <p:pic>
        <p:nvPicPr>
          <p:cNvPr id="10243" name="Picture 3" descr="D:\2019-20\New folder\IMG-20190930-WA00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4800600"/>
            <a:ext cx="2667000" cy="2000250"/>
          </a:xfrm>
          <a:prstGeom prst="rect">
            <a:avLst/>
          </a:prstGeom>
          <a:noFill/>
        </p:spPr>
      </p:pic>
      <p:pic>
        <p:nvPicPr>
          <p:cNvPr id="10244" name="Picture 4" descr="D:\2019-20\New folder\IMG-20190930-WA009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9000" y="4800600"/>
            <a:ext cx="2667000" cy="2000250"/>
          </a:xfrm>
          <a:prstGeom prst="rect">
            <a:avLst/>
          </a:prstGeom>
          <a:noFill/>
        </p:spPr>
      </p:pic>
      <p:pic>
        <p:nvPicPr>
          <p:cNvPr id="10245" name="Picture 5" descr="D:\2019-20\New folder\IMG-20190930-WA009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5200" y="2362200"/>
            <a:ext cx="2667000" cy="2000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11266" name="Picture 2" descr="D:\2019-20\New folder\IMG-20191001-WA009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5400" y="2362199"/>
            <a:ext cx="3886200" cy="1794669"/>
          </a:xfrm>
          <a:prstGeom prst="rect">
            <a:avLst/>
          </a:prstGeom>
          <a:noFill/>
        </p:spPr>
      </p:pic>
      <p:pic>
        <p:nvPicPr>
          <p:cNvPr id="11267" name="Picture 3" descr="D:\2019-20\New folder\IMG-20191001-WA010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95400" y="4419600"/>
            <a:ext cx="4001359" cy="1847850"/>
          </a:xfrm>
          <a:prstGeom prst="rect">
            <a:avLst/>
          </a:prstGeom>
          <a:noFill/>
        </p:spPr>
      </p:pic>
      <p:pic>
        <p:nvPicPr>
          <p:cNvPr id="11268" name="Picture 4" descr="D:\2019-20\New folder\IMG-20191001-WA009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95400" y="6477000"/>
            <a:ext cx="4038600" cy="1865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12290" name="Picture 2" descr="D:\2019-20\New folder\IMG-20191005-WA00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2895600"/>
            <a:ext cx="3124412" cy="1752600"/>
          </a:xfrm>
          <a:prstGeom prst="rect">
            <a:avLst/>
          </a:prstGeom>
          <a:noFill/>
        </p:spPr>
      </p:pic>
      <p:pic>
        <p:nvPicPr>
          <p:cNvPr id="12291" name="Picture 3" descr="D:\2019-20\New folder\IMG-20191005-WA00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2800" y="4953000"/>
            <a:ext cx="2846144" cy="1596509"/>
          </a:xfrm>
          <a:prstGeom prst="rect">
            <a:avLst/>
          </a:prstGeom>
          <a:noFill/>
        </p:spPr>
      </p:pic>
      <p:pic>
        <p:nvPicPr>
          <p:cNvPr id="12292" name="Picture 4" descr="D:\2019-20\New folder\IMG-20191002-WA00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" y="6781800"/>
            <a:ext cx="2844800" cy="160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13314" name="Picture 2" descr="D:\2019-20\New folder\IMG-20191009-WA00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2590800"/>
            <a:ext cx="3200400" cy="1795224"/>
          </a:xfrm>
          <a:prstGeom prst="rect">
            <a:avLst/>
          </a:prstGeom>
          <a:noFill/>
        </p:spPr>
      </p:pic>
      <p:pic>
        <p:nvPicPr>
          <p:cNvPr id="13315" name="Picture 3" descr="D:\2019-20\New folder\IMG-20191009-WA003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6240" y="6705600"/>
            <a:ext cx="5245960" cy="2057400"/>
          </a:xfrm>
          <a:prstGeom prst="rect">
            <a:avLst/>
          </a:prstGeom>
          <a:noFill/>
        </p:spPr>
      </p:pic>
      <p:pic>
        <p:nvPicPr>
          <p:cNvPr id="13316" name="Picture 4" descr="D:\2019-20\New folder\IMG-20191009-WA00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81400" y="2590800"/>
            <a:ext cx="3124410" cy="1752599"/>
          </a:xfrm>
          <a:prstGeom prst="rect">
            <a:avLst/>
          </a:prstGeom>
          <a:noFill/>
        </p:spPr>
      </p:pic>
      <p:pic>
        <p:nvPicPr>
          <p:cNvPr id="13317" name="Picture 5" descr="D:\2019-20\New folder\IMG-20191009-WA002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4648200"/>
            <a:ext cx="3107432" cy="1743075"/>
          </a:xfrm>
          <a:prstGeom prst="rect">
            <a:avLst/>
          </a:prstGeom>
          <a:noFill/>
        </p:spPr>
      </p:pic>
      <p:pic>
        <p:nvPicPr>
          <p:cNvPr id="13318" name="Picture 6" descr="D:\2019-20\New folder\IMG-20191010-WA0042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23733" y="4648200"/>
            <a:ext cx="2980267" cy="167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14338" name="Picture 2" descr="D:\2019-20\New folder\IMG-20191011-WA004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8450" y="2667000"/>
            <a:ext cx="3212950" cy="2133600"/>
          </a:xfrm>
          <a:prstGeom prst="rect">
            <a:avLst/>
          </a:prstGeom>
          <a:noFill/>
        </p:spPr>
      </p:pic>
      <p:pic>
        <p:nvPicPr>
          <p:cNvPr id="14339" name="Picture 3" descr="D:\2019-20\New folder\IMG-20191011-WA004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0999" y="5181600"/>
            <a:ext cx="3212951" cy="2133600"/>
          </a:xfrm>
          <a:prstGeom prst="rect">
            <a:avLst/>
          </a:prstGeom>
          <a:noFill/>
        </p:spPr>
      </p:pic>
      <p:pic>
        <p:nvPicPr>
          <p:cNvPr id="14340" name="Picture 4" descr="D:\2019-20\New folder\IMG-20191011-WA004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0" y="2895600"/>
            <a:ext cx="2628900" cy="39588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2050" name="Picture 2" descr="D:\2019-20\New folder\IMG-20190728-WA002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2667000"/>
            <a:ext cx="2019180" cy="2692400"/>
          </a:xfrm>
          <a:prstGeom prst="rect">
            <a:avLst/>
          </a:prstGeom>
          <a:noFill/>
        </p:spPr>
      </p:pic>
      <p:pic>
        <p:nvPicPr>
          <p:cNvPr id="2051" name="Picture 3" descr="D:\2019-20\New folder\IMG-20190728-WA003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" y="5715000"/>
            <a:ext cx="2019180" cy="2692400"/>
          </a:xfrm>
          <a:prstGeom prst="rect">
            <a:avLst/>
          </a:prstGeom>
          <a:noFill/>
        </p:spPr>
      </p:pic>
      <p:pic>
        <p:nvPicPr>
          <p:cNvPr id="2052" name="Picture 4" descr="D:\2019-20\New folder\IMG-20190728-WA004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0" y="4038600"/>
            <a:ext cx="3454605" cy="259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15362" name="Picture 2" descr="D:\2019-20\New folder\IMG-20191019-WA01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514600"/>
            <a:ext cx="3276600" cy="1843088"/>
          </a:xfrm>
          <a:prstGeom prst="rect">
            <a:avLst/>
          </a:prstGeom>
          <a:noFill/>
        </p:spPr>
      </p:pic>
      <p:pic>
        <p:nvPicPr>
          <p:cNvPr id="15363" name="Picture 3" descr="D:\2019-20\New folder\IMG-20191019-WA007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0" y="2514600"/>
            <a:ext cx="2438400" cy="1828800"/>
          </a:xfrm>
          <a:prstGeom prst="rect">
            <a:avLst/>
          </a:prstGeom>
          <a:noFill/>
        </p:spPr>
      </p:pic>
      <p:pic>
        <p:nvPicPr>
          <p:cNvPr id="15364" name="Picture 4" descr="D:\2019-20\New folder\IMG-20191019-WA00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4572000"/>
            <a:ext cx="1828800" cy="2057400"/>
          </a:xfrm>
          <a:prstGeom prst="rect">
            <a:avLst/>
          </a:prstGeom>
          <a:noFill/>
        </p:spPr>
      </p:pic>
      <p:pic>
        <p:nvPicPr>
          <p:cNvPr id="15365" name="Picture 5" descr="D:\2019-20\New folder\IMG-20191019-WA000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05400" y="4495800"/>
            <a:ext cx="1600200" cy="2133600"/>
          </a:xfrm>
          <a:prstGeom prst="rect">
            <a:avLst/>
          </a:prstGeom>
          <a:noFill/>
        </p:spPr>
      </p:pic>
      <p:pic>
        <p:nvPicPr>
          <p:cNvPr id="15366" name="Picture 6" descr="D:\2019-20\New folder\IMG-20191019-WA015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38400" y="4572000"/>
            <a:ext cx="2514600" cy="2057400"/>
          </a:xfrm>
          <a:prstGeom prst="rect">
            <a:avLst/>
          </a:prstGeom>
          <a:noFill/>
        </p:spPr>
      </p:pic>
      <p:pic>
        <p:nvPicPr>
          <p:cNvPr id="15367" name="Picture 7" descr="D:\2019-20\New folder\IMG-20191019-WA015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9401" y="6858000"/>
            <a:ext cx="2844799" cy="1752600"/>
          </a:xfrm>
          <a:prstGeom prst="rect">
            <a:avLst/>
          </a:prstGeom>
          <a:noFill/>
        </p:spPr>
      </p:pic>
      <p:pic>
        <p:nvPicPr>
          <p:cNvPr id="15368" name="Picture 8" descr="D:\2019-20\New folder\IMG-20191019-WA019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52800" y="6858000"/>
            <a:ext cx="3251200" cy="182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16386" name="Picture 2" descr="D:\2019-20\New folder\IMG-20191106-WA005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895600"/>
            <a:ext cx="3752850" cy="1777666"/>
          </a:xfrm>
          <a:prstGeom prst="rect">
            <a:avLst/>
          </a:prstGeom>
          <a:noFill/>
        </p:spPr>
      </p:pic>
      <p:pic>
        <p:nvPicPr>
          <p:cNvPr id="16387" name="Picture 3" descr="D:\2019-20\New folder\IMG-20191107-WA00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3400" y="2895600"/>
            <a:ext cx="2235200" cy="1676400"/>
          </a:xfrm>
          <a:prstGeom prst="rect">
            <a:avLst/>
          </a:prstGeom>
          <a:noFill/>
        </p:spPr>
      </p:pic>
      <p:pic>
        <p:nvPicPr>
          <p:cNvPr id="16388" name="Picture 4" descr="D:\2019-20\New folder\IMG-20191107-WA00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67200" y="4953000"/>
            <a:ext cx="2286000" cy="1714500"/>
          </a:xfrm>
          <a:prstGeom prst="rect">
            <a:avLst/>
          </a:prstGeom>
          <a:noFill/>
        </p:spPr>
      </p:pic>
      <p:pic>
        <p:nvPicPr>
          <p:cNvPr id="16389" name="Picture 5" descr="D:\2019-20\New folder\IMG-20191107-WA000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43000" y="5029200"/>
            <a:ext cx="1828800" cy="182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17410" name="Picture 2" descr="D:\2019-20\New folder\IMG-20191107-WA002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6705600"/>
            <a:ext cx="3386667" cy="1905000"/>
          </a:xfrm>
          <a:prstGeom prst="rect">
            <a:avLst/>
          </a:prstGeom>
          <a:noFill/>
        </p:spPr>
      </p:pic>
      <p:pic>
        <p:nvPicPr>
          <p:cNvPr id="17411" name="Picture 3" descr="D:\2019-20\New folder\IMG-20191107-WA002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37467" y="4572000"/>
            <a:ext cx="3115733" cy="1752600"/>
          </a:xfrm>
          <a:prstGeom prst="rect">
            <a:avLst/>
          </a:prstGeom>
          <a:noFill/>
        </p:spPr>
      </p:pic>
      <p:pic>
        <p:nvPicPr>
          <p:cNvPr id="17412" name="Picture 4" descr="D:\2019-20\New folder\IMG-20191107-WA002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" y="2514600"/>
            <a:ext cx="3276600" cy="1843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18434" name="Picture 2" descr="D:\2019-20\New folder\IMG-20191107-WA00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2590800"/>
            <a:ext cx="3115733" cy="1752600"/>
          </a:xfrm>
          <a:prstGeom prst="rect">
            <a:avLst/>
          </a:prstGeom>
          <a:noFill/>
        </p:spPr>
      </p:pic>
      <p:pic>
        <p:nvPicPr>
          <p:cNvPr id="18435" name="Picture 3" descr="D:\2019-20\New folder\IMG-20191107-WA00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68134" y="4648200"/>
            <a:ext cx="3124200" cy="1757362"/>
          </a:xfrm>
          <a:prstGeom prst="rect">
            <a:avLst/>
          </a:prstGeom>
          <a:noFill/>
        </p:spPr>
      </p:pic>
      <p:pic>
        <p:nvPicPr>
          <p:cNvPr id="18436" name="Picture 4" descr="D:\2019-20\New folder\IMG-20191107-WA003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" y="6629400"/>
            <a:ext cx="3522134" cy="198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19458" name="Picture 2" descr="D:\2019-20\New folder\IMG-20191110-WA0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6553200"/>
            <a:ext cx="2844800" cy="1600200"/>
          </a:xfrm>
          <a:prstGeom prst="rect">
            <a:avLst/>
          </a:prstGeom>
          <a:noFill/>
        </p:spPr>
      </p:pic>
      <p:pic>
        <p:nvPicPr>
          <p:cNvPr id="19459" name="Picture 3" descr="D:\2019-20\New folder\IMG-20191109-WA016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4876800"/>
            <a:ext cx="2990850" cy="1381191"/>
          </a:xfrm>
          <a:prstGeom prst="rect">
            <a:avLst/>
          </a:prstGeom>
          <a:noFill/>
        </p:spPr>
      </p:pic>
      <p:pic>
        <p:nvPicPr>
          <p:cNvPr id="19460" name="Picture 4" descr="D:\2019-20\New folder\IMG-20191110-WA000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0" y="4800600"/>
            <a:ext cx="2599267" cy="1462088"/>
          </a:xfrm>
          <a:prstGeom prst="rect">
            <a:avLst/>
          </a:prstGeom>
          <a:noFill/>
        </p:spPr>
      </p:pic>
      <p:pic>
        <p:nvPicPr>
          <p:cNvPr id="19461" name="Picture 5" descr="D:\2019-20\New folder\IMG-20191109-WA0107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5200" y="6553200"/>
            <a:ext cx="3048000" cy="1545431"/>
          </a:xfrm>
          <a:prstGeom prst="rect">
            <a:avLst/>
          </a:prstGeom>
          <a:noFill/>
        </p:spPr>
      </p:pic>
      <p:pic>
        <p:nvPicPr>
          <p:cNvPr id="19462" name="Picture 6" descr="D:\2019-20\New folder\IMG-20191109-WA0008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33600" y="2667000"/>
            <a:ext cx="2514600" cy="18884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20482" name="Picture 2" descr="D:\2019-20\New folder\IMG-20191111-WA00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2743200"/>
            <a:ext cx="2573867" cy="1447800"/>
          </a:xfrm>
          <a:prstGeom prst="rect">
            <a:avLst/>
          </a:prstGeom>
          <a:noFill/>
        </p:spPr>
      </p:pic>
      <p:pic>
        <p:nvPicPr>
          <p:cNvPr id="20483" name="Picture 3" descr="D:\2019-20\New folder\IMG-20191111-WA00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5200" y="4267200"/>
            <a:ext cx="2302934" cy="1295400"/>
          </a:xfrm>
          <a:prstGeom prst="rect">
            <a:avLst/>
          </a:prstGeom>
          <a:noFill/>
        </p:spPr>
      </p:pic>
      <p:pic>
        <p:nvPicPr>
          <p:cNvPr id="20484" name="Picture 4" descr="D:\2019-20\New folder\IMG-20191111-WA004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0" y="5715000"/>
            <a:ext cx="2573867" cy="1447800"/>
          </a:xfrm>
          <a:prstGeom prst="rect">
            <a:avLst/>
          </a:prstGeom>
          <a:noFill/>
        </p:spPr>
      </p:pic>
      <p:pic>
        <p:nvPicPr>
          <p:cNvPr id="20485" name="Picture 5" descr="D:\2019-20\New folder\IMG-20191111-WA003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23733" y="7239000"/>
            <a:ext cx="2548467" cy="14335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21506" name="Picture 2" descr="D:\2019-20\New folder\IMG-20191113-WA000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3048000"/>
            <a:ext cx="5486400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22530" name="Picture 2" descr="D:\2019-20\New folder\IMG-20191116-WA004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4200" y="2590800"/>
            <a:ext cx="2540000" cy="1905000"/>
          </a:xfrm>
          <a:prstGeom prst="rect">
            <a:avLst/>
          </a:prstGeom>
          <a:noFill/>
        </p:spPr>
      </p:pic>
      <p:pic>
        <p:nvPicPr>
          <p:cNvPr id="22531" name="Picture 3" descr="D:\2019-20\New folder\IMG-20191116-WA00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2514600"/>
            <a:ext cx="2616200" cy="1962150"/>
          </a:xfrm>
          <a:prstGeom prst="rect">
            <a:avLst/>
          </a:prstGeom>
          <a:noFill/>
        </p:spPr>
      </p:pic>
      <p:pic>
        <p:nvPicPr>
          <p:cNvPr id="22532" name="Picture 4" descr="D:\2019-20\New folder\IMG-20191116-WA006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4953000"/>
            <a:ext cx="2571652" cy="1447800"/>
          </a:xfrm>
          <a:prstGeom prst="rect">
            <a:avLst/>
          </a:prstGeom>
          <a:noFill/>
        </p:spPr>
      </p:pic>
      <p:pic>
        <p:nvPicPr>
          <p:cNvPr id="22533" name="Picture 5" descr="D:\2019-20\New folder\IMG-20191116-WA006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5200" y="4953000"/>
            <a:ext cx="1981200" cy="2641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23554" name="Picture 2" descr="D:\2019-20\New folder\IMG-20191116-WA009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2890837"/>
            <a:ext cx="2343150" cy="3124200"/>
          </a:xfrm>
          <a:prstGeom prst="rect">
            <a:avLst/>
          </a:prstGeom>
          <a:noFill/>
        </p:spPr>
      </p:pic>
      <p:pic>
        <p:nvPicPr>
          <p:cNvPr id="23556" name="Picture 4" descr="D:\2019-20\New folder\IMG-20191116-WA007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0600" y="6319837"/>
            <a:ext cx="4343400" cy="2443163"/>
          </a:xfrm>
          <a:prstGeom prst="rect">
            <a:avLst/>
          </a:prstGeom>
          <a:noFill/>
        </p:spPr>
      </p:pic>
      <p:pic>
        <p:nvPicPr>
          <p:cNvPr id="23557" name="Picture 5" descr="D:\2019-20\New folder\IMG-20191116-WA007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33800" y="2967037"/>
            <a:ext cx="1709738" cy="30395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24579" name="Picture 3" descr="D:\2019-20\New folder\IMG-20191118-WA00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5200" y="4572000"/>
            <a:ext cx="2133600" cy="1600200"/>
          </a:xfrm>
          <a:prstGeom prst="rect">
            <a:avLst/>
          </a:prstGeom>
          <a:noFill/>
        </p:spPr>
      </p:pic>
      <p:pic>
        <p:nvPicPr>
          <p:cNvPr id="24580" name="Picture 4" descr="D:\2019-20\New folder\IMG-20191118-WA00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800" y="2743200"/>
            <a:ext cx="2133600" cy="1600200"/>
          </a:xfrm>
          <a:prstGeom prst="rect">
            <a:avLst/>
          </a:prstGeom>
          <a:noFill/>
        </p:spPr>
      </p:pic>
      <p:pic>
        <p:nvPicPr>
          <p:cNvPr id="24581" name="Picture 5" descr="D:\2019-20\New folder\IMG-20191118-WA005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66800" y="4572000"/>
            <a:ext cx="2133600" cy="1600200"/>
          </a:xfrm>
          <a:prstGeom prst="rect">
            <a:avLst/>
          </a:prstGeom>
          <a:noFill/>
        </p:spPr>
      </p:pic>
      <p:pic>
        <p:nvPicPr>
          <p:cNvPr id="24582" name="Picture 6" descr="D:\2019-20\New folder\IMG-20191118-WA003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5200" y="2800350"/>
            <a:ext cx="2057400" cy="1543050"/>
          </a:xfrm>
          <a:prstGeom prst="rect">
            <a:avLst/>
          </a:prstGeom>
          <a:noFill/>
        </p:spPr>
      </p:pic>
      <p:pic>
        <p:nvPicPr>
          <p:cNvPr id="3074" name="Picture 2" descr="D:\2019-20\New folder\IMG-20191118-WA003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41400" y="6400800"/>
            <a:ext cx="2133600" cy="1600200"/>
          </a:xfrm>
          <a:prstGeom prst="rect">
            <a:avLst/>
          </a:prstGeom>
          <a:noFill/>
        </p:spPr>
      </p:pic>
      <p:pic>
        <p:nvPicPr>
          <p:cNvPr id="3075" name="Picture 3" descr="D:\2019-20\New folder\IMG-20191118-WA003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05200" y="6400800"/>
            <a:ext cx="2235200" cy="167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3074" name="Picture 2" descr="D:\2019-20\New folder\IMG-20190802-WA002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2514600"/>
            <a:ext cx="2851149" cy="2138362"/>
          </a:xfrm>
          <a:prstGeom prst="rect">
            <a:avLst/>
          </a:prstGeom>
          <a:noFill/>
        </p:spPr>
      </p:pic>
      <p:pic>
        <p:nvPicPr>
          <p:cNvPr id="3075" name="Picture 3" descr="D:\2019-20\New folder\IMG-20190802-WA002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54400" y="2514600"/>
            <a:ext cx="2794000" cy="2095500"/>
          </a:xfrm>
          <a:prstGeom prst="rect">
            <a:avLst/>
          </a:prstGeom>
          <a:noFill/>
        </p:spPr>
      </p:pic>
      <p:pic>
        <p:nvPicPr>
          <p:cNvPr id="3076" name="Picture 4" descr="D:\2019-20\New folder\IMG-20190802-WA002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" y="4953001"/>
            <a:ext cx="2915957" cy="1905000"/>
          </a:xfrm>
          <a:prstGeom prst="rect">
            <a:avLst/>
          </a:prstGeom>
          <a:noFill/>
        </p:spPr>
      </p:pic>
      <p:pic>
        <p:nvPicPr>
          <p:cNvPr id="3077" name="Picture 5" descr="D:\2019-20\New folder\IMG-20190802-WA004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57600" y="5029200"/>
            <a:ext cx="1966913" cy="2622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25602" name="Picture 2" descr="D:\2019-20\New folder\IMG-20191129-WA00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0467" y="2590800"/>
            <a:ext cx="5249333" cy="2362200"/>
          </a:xfrm>
          <a:prstGeom prst="rect">
            <a:avLst/>
          </a:prstGeom>
          <a:noFill/>
        </p:spPr>
      </p:pic>
      <p:pic>
        <p:nvPicPr>
          <p:cNvPr id="25603" name="Picture 3" descr="D:\2019-20\New folder\IMG-20191129-WA00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5257800"/>
            <a:ext cx="2946400" cy="2209800"/>
          </a:xfrm>
          <a:prstGeom prst="rect">
            <a:avLst/>
          </a:prstGeom>
          <a:noFill/>
        </p:spPr>
      </p:pic>
      <p:pic>
        <p:nvPicPr>
          <p:cNvPr id="25604" name="Picture 4" descr="D:\2019-20\New folder\IMG-20191129-WA00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81400" y="5181600"/>
            <a:ext cx="2971800" cy="2228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26626" name="Picture 2" descr="D:\2019-20\New folder\IMG-20191219-WA00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1524000"/>
            <a:ext cx="3733800" cy="3733800"/>
          </a:xfrm>
          <a:prstGeom prst="rect">
            <a:avLst/>
          </a:prstGeom>
          <a:noFill/>
        </p:spPr>
      </p:pic>
      <p:pic>
        <p:nvPicPr>
          <p:cNvPr id="26627" name="Picture 3" descr="D:\2019-20\New folder\IMG-20191219-WA001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67064" y="5410200"/>
            <a:ext cx="3429000" cy="350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27650" name="Picture 2" descr="D:\2019-20\New folder\IMG-20191227-WA001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5400" y="5638800"/>
            <a:ext cx="3733800" cy="2800350"/>
          </a:xfrm>
          <a:prstGeom prst="rect">
            <a:avLst/>
          </a:prstGeom>
          <a:noFill/>
        </p:spPr>
      </p:pic>
      <p:pic>
        <p:nvPicPr>
          <p:cNvPr id="27651" name="Picture 3" descr="D:\2019-20\New folder\IMG-20191227-WA002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95400" y="2514600"/>
            <a:ext cx="3733800" cy="2800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28674" name="Picture 2" descr="D:\2019-20\New folder\IMG-20200204-WA001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286000"/>
            <a:ext cx="3352800" cy="3352800"/>
          </a:xfrm>
          <a:prstGeom prst="rect">
            <a:avLst/>
          </a:prstGeom>
          <a:noFill/>
        </p:spPr>
      </p:pic>
      <p:pic>
        <p:nvPicPr>
          <p:cNvPr id="28675" name="Picture 3" descr="D:\2019-20\New folder\IMG-20200204-WA002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9000" y="5791200"/>
            <a:ext cx="3048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29698" name="Picture 2" descr="D:\2019-20\New folder\IMG-20200304-WA001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2667000"/>
            <a:ext cx="2514600" cy="1885950"/>
          </a:xfrm>
          <a:prstGeom prst="rect">
            <a:avLst/>
          </a:prstGeom>
          <a:noFill/>
        </p:spPr>
      </p:pic>
      <p:pic>
        <p:nvPicPr>
          <p:cNvPr id="29699" name="Picture 3" descr="D:\2019-20\New folder\IMG-20200304-WA002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76600" y="2667000"/>
            <a:ext cx="3200400" cy="1890712"/>
          </a:xfrm>
          <a:prstGeom prst="rect">
            <a:avLst/>
          </a:prstGeom>
          <a:noFill/>
        </p:spPr>
      </p:pic>
      <p:pic>
        <p:nvPicPr>
          <p:cNvPr id="29700" name="Picture 4" descr="D:\2019-20\New folder\IMG-20200304-WA0035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52800" y="4724400"/>
            <a:ext cx="3306306" cy="1524000"/>
          </a:xfrm>
          <a:prstGeom prst="rect">
            <a:avLst/>
          </a:prstGeom>
          <a:noFill/>
        </p:spPr>
      </p:pic>
      <p:pic>
        <p:nvPicPr>
          <p:cNvPr id="29701" name="Picture 5" descr="D:\2019-20\New folder\IMG-20200304-WA007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200" y="4800600"/>
            <a:ext cx="2590800" cy="1657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30722" name="Picture 2" descr="D:\2019-20\New folder\IMG-20200409-WA00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2590800"/>
            <a:ext cx="1885950" cy="2514600"/>
          </a:xfrm>
          <a:prstGeom prst="rect">
            <a:avLst/>
          </a:prstGeom>
          <a:noFill/>
        </p:spPr>
      </p:pic>
      <p:pic>
        <p:nvPicPr>
          <p:cNvPr id="30723" name="Picture 3" descr="D:\2019-20\New folder\IMG-20200409-WA00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24200" y="2819400"/>
            <a:ext cx="2438400" cy="1828800"/>
          </a:xfrm>
          <a:prstGeom prst="rect">
            <a:avLst/>
          </a:prstGeom>
          <a:noFill/>
        </p:spPr>
      </p:pic>
      <p:pic>
        <p:nvPicPr>
          <p:cNvPr id="30724" name="Picture 4" descr="D:\2019-20\New folder\IMG-20200409-WA004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90600" y="5410200"/>
            <a:ext cx="1828800" cy="2438400"/>
          </a:xfrm>
          <a:prstGeom prst="rect">
            <a:avLst/>
          </a:prstGeom>
          <a:noFill/>
        </p:spPr>
      </p:pic>
      <p:pic>
        <p:nvPicPr>
          <p:cNvPr id="30725" name="Picture 5" descr="D:\2019-20\New folder\IMG-20200409-WA004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9000" y="5029200"/>
            <a:ext cx="1753076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1026" name="Picture 2" descr="D:\2019-20\New folder\IMG-20191107-WA002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1981200"/>
            <a:ext cx="3649133" cy="2052638"/>
          </a:xfrm>
          <a:prstGeom prst="rect">
            <a:avLst/>
          </a:prstGeom>
          <a:noFill/>
        </p:spPr>
      </p:pic>
      <p:pic>
        <p:nvPicPr>
          <p:cNvPr id="1027" name="Picture 3" descr="D:\2019-20\New folder\IMG-20191107-WA002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39533" y="4343400"/>
            <a:ext cx="3522133" cy="1981200"/>
          </a:xfrm>
          <a:prstGeom prst="rect">
            <a:avLst/>
          </a:prstGeom>
          <a:noFill/>
        </p:spPr>
      </p:pic>
      <p:pic>
        <p:nvPicPr>
          <p:cNvPr id="1028" name="Picture 4" descr="D:\2019-20\New folder\IMG-20191107-WA002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" y="6705600"/>
            <a:ext cx="3793067" cy="213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2050" name="Picture 2" descr="D:\2019-20\New folder\IMG-20191117-WA00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676400"/>
            <a:ext cx="2895600" cy="2171700"/>
          </a:xfrm>
          <a:prstGeom prst="rect">
            <a:avLst/>
          </a:prstGeom>
          <a:noFill/>
        </p:spPr>
      </p:pic>
      <p:pic>
        <p:nvPicPr>
          <p:cNvPr id="2051" name="Picture 3" descr="D:\2019-20\New folder\IMG-20191117-WA001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81400" y="4114800"/>
            <a:ext cx="2946400" cy="2209800"/>
          </a:xfrm>
          <a:prstGeom prst="rect">
            <a:avLst/>
          </a:prstGeom>
          <a:noFill/>
        </p:spPr>
      </p:pic>
      <p:pic>
        <p:nvPicPr>
          <p:cNvPr id="2052" name="Picture 4" descr="D:\2019-20\New folder\IMG-20191117-WA001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" y="6534150"/>
            <a:ext cx="2971800" cy="2228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4098" name="Picture 2" descr="D:\2019-20\New folder\IMG-20191120-WA00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2590800"/>
            <a:ext cx="2794000" cy="2095500"/>
          </a:xfrm>
          <a:prstGeom prst="rect">
            <a:avLst/>
          </a:prstGeom>
          <a:noFill/>
        </p:spPr>
      </p:pic>
      <p:pic>
        <p:nvPicPr>
          <p:cNvPr id="4099" name="Picture 3" descr="D:\2019-20\New folder\IMG-20191121-WA00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33800" y="4419600"/>
            <a:ext cx="2888487" cy="1905000"/>
          </a:xfrm>
          <a:prstGeom prst="rect">
            <a:avLst/>
          </a:prstGeom>
          <a:noFill/>
        </p:spPr>
      </p:pic>
      <p:pic>
        <p:nvPicPr>
          <p:cNvPr id="4100" name="Picture 4" descr="D:\2019-20\New folder\IMG-20191120-WA004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0" y="6324600"/>
            <a:ext cx="2692400" cy="2019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5122" name="Picture 2" descr="D:\2019-20\New folder\IMG-20191203-WA002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99" y="2590800"/>
            <a:ext cx="4402666" cy="1981200"/>
          </a:xfrm>
          <a:prstGeom prst="rect">
            <a:avLst/>
          </a:prstGeom>
          <a:noFill/>
        </p:spPr>
      </p:pic>
      <p:pic>
        <p:nvPicPr>
          <p:cNvPr id="5123" name="Picture 3" descr="D:\2019-20\New folder\IMG-20191203-WA002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3000" y="4728210"/>
            <a:ext cx="4419600" cy="1954530"/>
          </a:xfrm>
          <a:prstGeom prst="rect">
            <a:avLst/>
          </a:prstGeom>
          <a:noFill/>
        </p:spPr>
      </p:pic>
      <p:pic>
        <p:nvPicPr>
          <p:cNvPr id="5124" name="Picture 4" descr="D:\2019-20\New folder\IMG-20191203-WA004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43000" y="6858000"/>
            <a:ext cx="4419600" cy="19888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4098" name="Picture 2" descr="D:\2019-20\New folder\IMG-20190806-WA00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7800" y="2514600"/>
            <a:ext cx="4084638" cy="2297568"/>
          </a:xfrm>
          <a:prstGeom prst="rect">
            <a:avLst/>
          </a:prstGeom>
          <a:noFill/>
        </p:spPr>
      </p:pic>
      <p:pic>
        <p:nvPicPr>
          <p:cNvPr id="4099" name="Picture 3" descr="D:\2019-20\New folder\IMG-20190807-WA000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47800" y="5181600"/>
            <a:ext cx="3973760" cy="223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6146" name="Picture 2" descr="D:\2019-20\New folder\IMG-20191210-WA00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2057400"/>
            <a:ext cx="2878667" cy="1295400"/>
          </a:xfrm>
          <a:prstGeom prst="rect">
            <a:avLst/>
          </a:prstGeom>
          <a:noFill/>
        </p:spPr>
      </p:pic>
      <p:pic>
        <p:nvPicPr>
          <p:cNvPr id="6147" name="Picture 3" descr="D:\2019-20\New folder\IMG-20191210-WA002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9" y="3581400"/>
            <a:ext cx="3217333" cy="1447800"/>
          </a:xfrm>
          <a:prstGeom prst="rect">
            <a:avLst/>
          </a:prstGeom>
          <a:noFill/>
        </p:spPr>
      </p:pic>
      <p:pic>
        <p:nvPicPr>
          <p:cNvPr id="6148" name="Picture 4" descr="D:\2019-20\New folder\IMG-20191210-WA003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5238750"/>
            <a:ext cx="2743200" cy="1543050"/>
          </a:xfrm>
          <a:prstGeom prst="rect">
            <a:avLst/>
          </a:prstGeom>
          <a:noFill/>
        </p:spPr>
      </p:pic>
      <p:pic>
        <p:nvPicPr>
          <p:cNvPr id="6149" name="Picture 5" descr="D:\2019-20\New folder\IMG-20191210-WA004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5200" y="6705600"/>
            <a:ext cx="2743200" cy="2057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7170" name="Picture 2" descr="D:\2019-20\New folder\IMG-20191214-WA00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2667000"/>
            <a:ext cx="2590800" cy="1943100"/>
          </a:xfrm>
          <a:prstGeom prst="rect">
            <a:avLst/>
          </a:prstGeom>
          <a:noFill/>
        </p:spPr>
      </p:pic>
      <p:pic>
        <p:nvPicPr>
          <p:cNvPr id="7171" name="Picture 3" descr="D:\2019-20\New folder\IMG-20191214-WA00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4953000"/>
            <a:ext cx="2540000" cy="1905000"/>
          </a:xfrm>
          <a:prstGeom prst="rect">
            <a:avLst/>
          </a:prstGeom>
          <a:noFill/>
        </p:spPr>
      </p:pic>
      <p:pic>
        <p:nvPicPr>
          <p:cNvPr id="7172" name="Picture 4" descr="D:\2019-20\New folder\IMG-20191214-WA003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5200" y="2590800"/>
            <a:ext cx="2743200" cy="2057400"/>
          </a:xfrm>
          <a:prstGeom prst="rect">
            <a:avLst/>
          </a:prstGeom>
          <a:noFill/>
        </p:spPr>
      </p:pic>
      <p:pic>
        <p:nvPicPr>
          <p:cNvPr id="7173" name="Picture 5" descr="D:\2019-20\New folder\IMG-20191214-WA008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5200" y="4953000"/>
            <a:ext cx="2641600" cy="198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8194" name="Picture 2" descr="D:\2019-20\New folder\IMG-20191215-WA00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971800"/>
            <a:ext cx="3048000" cy="2286000"/>
          </a:xfrm>
          <a:prstGeom prst="rect">
            <a:avLst/>
          </a:prstGeom>
          <a:noFill/>
        </p:spPr>
      </p:pic>
      <p:pic>
        <p:nvPicPr>
          <p:cNvPr id="8195" name="Picture 3" descr="D:\2019-20\New folder\IMG-20191215-WA000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" y="5588000"/>
            <a:ext cx="2438400" cy="3251200"/>
          </a:xfrm>
          <a:prstGeom prst="rect">
            <a:avLst/>
          </a:prstGeom>
          <a:noFill/>
        </p:spPr>
      </p:pic>
      <p:pic>
        <p:nvPicPr>
          <p:cNvPr id="8196" name="Picture 4" descr="D:\2019-20\New folder\IMG-20191215-WA000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2800" y="5562600"/>
            <a:ext cx="2457450" cy="3276600"/>
          </a:xfrm>
          <a:prstGeom prst="rect">
            <a:avLst/>
          </a:prstGeom>
          <a:noFill/>
        </p:spPr>
      </p:pic>
      <p:pic>
        <p:nvPicPr>
          <p:cNvPr id="8197" name="Picture 5" descr="D:\2019-20\New folder\IMG-20191215-WA0017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5200" y="2971800"/>
            <a:ext cx="3115734" cy="228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9218" name="Picture 2" descr="D:\2019-20\New folder\IMG-20191229-WA00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352800"/>
            <a:ext cx="2844800" cy="2133600"/>
          </a:xfrm>
          <a:prstGeom prst="rect">
            <a:avLst/>
          </a:prstGeom>
          <a:noFill/>
        </p:spPr>
      </p:pic>
      <p:pic>
        <p:nvPicPr>
          <p:cNvPr id="9219" name="Picture 3" descr="D:\2019-20\New folder\IMG-20191230-WA00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5200" y="3352800"/>
            <a:ext cx="2819400" cy="2114550"/>
          </a:xfrm>
          <a:prstGeom prst="rect">
            <a:avLst/>
          </a:prstGeom>
          <a:noFill/>
        </p:spPr>
      </p:pic>
      <p:pic>
        <p:nvPicPr>
          <p:cNvPr id="9220" name="Picture 4" descr="D:\2019-20\New folder\IMG-20191230-WA0014.jpg"/>
          <p:cNvPicPr>
            <a:picLocks noChangeAspect="1" noChangeArrowheads="1"/>
          </p:cNvPicPr>
          <p:nvPr/>
        </p:nvPicPr>
        <p:blipFill>
          <a:blip r:embed="rId6"/>
          <a:srcRect l="26875"/>
          <a:stretch>
            <a:fillRect/>
          </a:stretch>
        </p:blipFill>
        <p:spPr bwMode="auto">
          <a:xfrm>
            <a:off x="457200" y="5791199"/>
            <a:ext cx="2819400" cy="1774173"/>
          </a:xfrm>
          <a:prstGeom prst="rect">
            <a:avLst/>
          </a:prstGeom>
          <a:noFill/>
        </p:spPr>
      </p:pic>
      <p:pic>
        <p:nvPicPr>
          <p:cNvPr id="9221" name="Picture 5" descr="D:\2019-20\New folder\IMG-20191230-WA0009.jpg"/>
          <p:cNvPicPr>
            <a:picLocks noChangeAspect="1" noChangeArrowheads="1"/>
          </p:cNvPicPr>
          <p:nvPr/>
        </p:nvPicPr>
        <p:blipFill>
          <a:blip r:embed="rId7"/>
          <a:srcRect l="17500"/>
          <a:stretch>
            <a:fillRect/>
          </a:stretch>
        </p:blipFill>
        <p:spPr bwMode="auto">
          <a:xfrm>
            <a:off x="3505199" y="5791200"/>
            <a:ext cx="2864087" cy="175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10243" name="Picture 3" descr="D:\2019-20\New folder\IMG-20191231-WA003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2362200"/>
            <a:ext cx="2743200" cy="2057400"/>
          </a:xfrm>
          <a:prstGeom prst="rect">
            <a:avLst/>
          </a:prstGeom>
          <a:noFill/>
        </p:spPr>
      </p:pic>
      <p:pic>
        <p:nvPicPr>
          <p:cNvPr id="10244" name="Picture 4" descr="D:\2019-20\New folder\IMG-20191231-WA003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9000" y="4495800"/>
            <a:ext cx="2743200" cy="2057400"/>
          </a:xfrm>
          <a:prstGeom prst="rect">
            <a:avLst/>
          </a:prstGeom>
          <a:noFill/>
        </p:spPr>
      </p:pic>
      <p:pic>
        <p:nvPicPr>
          <p:cNvPr id="10246" name="Picture 6" descr="D:\2019-20\New folder\IMG-20191231-WA003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0" y="5486400"/>
            <a:ext cx="2290763" cy="30503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1026" name="Picture 2" descr="D:\2019-20\New folder\IMG-20200129-WA00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438400"/>
            <a:ext cx="2980267" cy="1676400"/>
          </a:xfrm>
          <a:prstGeom prst="rect">
            <a:avLst/>
          </a:prstGeom>
          <a:noFill/>
        </p:spPr>
      </p:pic>
      <p:pic>
        <p:nvPicPr>
          <p:cNvPr id="1027" name="Picture 3" descr="D:\2019-20\New folder\IMG-20200129-WA00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2438400"/>
            <a:ext cx="2980267" cy="1676400"/>
          </a:xfrm>
          <a:prstGeom prst="rect">
            <a:avLst/>
          </a:prstGeom>
          <a:noFill/>
        </p:spPr>
      </p:pic>
      <p:pic>
        <p:nvPicPr>
          <p:cNvPr id="1028" name="Picture 4" descr="D:\2019-20\New folder\IMG-20200129-WA00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1" y="4343400"/>
            <a:ext cx="2895599" cy="1524000"/>
          </a:xfrm>
          <a:prstGeom prst="rect">
            <a:avLst/>
          </a:prstGeom>
          <a:noFill/>
        </p:spPr>
      </p:pic>
      <p:pic>
        <p:nvPicPr>
          <p:cNvPr id="1029" name="Picture 5" descr="D:\2019-20\New folder\IMG-20200129-WA001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9000" y="4343400"/>
            <a:ext cx="2971800" cy="1371600"/>
          </a:xfrm>
          <a:prstGeom prst="rect">
            <a:avLst/>
          </a:prstGeom>
          <a:noFill/>
        </p:spPr>
      </p:pic>
      <p:pic>
        <p:nvPicPr>
          <p:cNvPr id="1030" name="Picture 6" descr="D:\2019-20\New folder\IMG-20200129-WA001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4800" y="6096000"/>
            <a:ext cx="2895600" cy="1303020"/>
          </a:xfrm>
          <a:prstGeom prst="rect">
            <a:avLst/>
          </a:prstGeom>
          <a:noFill/>
        </p:spPr>
      </p:pic>
      <p:pic>
        <p:nvPicPr>
          <p:cNvPr id="1031" name="Picture 7" descr="D:\2019-20\New folder\IMG-20200129-WA001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52801" y="6096000"/>
            <a:ext cx="3048000" cy="1371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2050" name="Picture 2" descr="D:\2019-20\New folder\IMG-20200130-WA00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1" y="2819400"/>
            <a:ext cx="3124200" cy="1757363"/>
          </a:xfrm>
          <a:prstGeom prst="rect">
            <a:avLst/>
          </a:prstGeom>
          <a:noFill/>
        </p:spPr>
      </p:pic>
      <p:pic>
        <p:nvPicPr>
          <p:cNvPr id="2051" name="Picture 3" descr="D:\2019-20\New folder\IMG-20200130-WA00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33799" y="2819400"/>
            <a:ext cx="2844799" cy="1676400"/>
          </a:xfrm>
          <a:prstGeom prst="rect">
            <a:avLst/>
          </a:prstGeom>
          <a:noFill/>
        </p:spPr>
      </p:pic>
      <p:pic>
        <p:nvPicPr>
          <p:cNvPr id="2052" name="Picture 4" descr="D:\2019-20\New folder\IMG-20200130-WA008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4876801"/>
            <a:ext cx="3048000" cy="1714500"/>
          </a:xfrm>
          <a:prstGeom prst="rect">
            <a:avLst/>
          </a:prstGeom>
          <a:noFill/>
        </p:spPr>
      </p:pic>
      <p:pic>
        <p:nvPicPr>
          <p:cNvPr id="2053" name="Picture 5" descr="D:\2019-20\New folder\IMG-20200130-WA008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57599" y="4800600"/>
            <a:ext cx="2980267" cy="167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3074" name="Picture 2" descr="D:\2019-20\New folder\IMG-20200201-WA005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2743200"/>
            <a:ext cx="3124200" cy="1562100"/>
          </a:xfrm>
          <a:prstGeom prst="rect">
            <a:avLst/>
          </a:prstGeom>
          <a:noFill/>
        </p:spPr>
      </p:pic>
      <p:pic>
        <p:nvPicPr>
          <p:cNvPr id="3075" name="Picture 3" descr="D:\2019-20\New folder\IMG-20200201-WA005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5200" y="4572000"/>
            <a:ext cx="3048000" cy="1524000"/>
          </a:xfrm>
          <a:prstGeom prst="rect">
            <a:avLst/>
          </a:prstGeom>
          <a:noFill/>
        </p:spPr>
      </p:pic>
      <p:pic>
        <p:nvPicPr>
          <p:cNvPr id="3076" name="Picture 4" descr="D:\2019-20\New folder\IMG-20200201-WA005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4572000"/>
            <a:ext cx="3124200" cy="1562100"/>
          </a:xfrm>
          <a:prstGeom prst="rect">
            <a:avLst/>
          </a:prstGeom>
          <a:noFill/>
        </p:spPr>
      </p:pic>
      <p:pic>
        <p:nvPicPr>
          <p:cNvPr id="3077" name="Picture 5" descr="D:\2019-20\New folder\IMG-20200201-WA005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22133" y="6324600"/>
            <a:ext cx="2980267" cy="167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4098" name="Picture 2" descr="D:\2019-20\New folder\IMG-20200204-WA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590800"/>
            <a:ext cx="2946400" cy="2209800"/>
          </a:xfrm>
          <a:prstGeom prst="rect">
            <a:avLst/>
          </a:prstGeom>
          <a:noFill/>
        </p:spPr>
      </p:pic>
      <p:pic>
        <p:nvPicPr>
          <p:cNvPr id="4099" name="Picture 3" descr="D:\2019-20\New folder\IMG-20200204-WA000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1" y="5181600"/>
            <a:ext cx="2971800" cy="2231752"/>
          </a:xfrm>
          <a:prstGeom prst="rect">
            <a:avLst/>
          </a:prstGeom>
          <a:noFill/>
        </p:spPr>
      </p:pic>
      <p:pic>
        <p:nvPicPr>
          <p:cNvPr id="4100" name="Picture 4" descr="D:\2019-20\New folder\IMG-20200204-WA000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5200" y="2819400"/>
            <a:ext cx="3200400" cy="426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5122" name="Picture 2" descr="D:\2019-20\New folder\IMG-20200213-WA00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2590800"/>
            <a:ext cx="6096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5122" name="Picture 2" descr="D:\2019-20\New folder\IMG-20190811-WA0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438400"/>
            <a:ext cx="2742935" cy="2057400"/>
          </a:xfrm>
          <a:prstGeom prst="rect">
            <a:avLst/>
          </a:prstGeom>
          <a:noFill/>
        </p:spPr>
      </p:pic>
      <p:pic>
        <p:nvPicPr>
          <p:cNvPr id="5123" name="Picture 3" descr="D:\2019-20\New folder\IMG-20190811-WA00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43060" y="2514600"/>
            <a:ext cx="3386340" cy="1905000"/>
          </a:xfrm>
          <a:prstGeom prst="rect">
            <a:avLst/>
          </a:prstGeom>
          <a:noFill/>
        </p:spPr>
      </p:pic>
      <p:pic>
        <p:nvPicPr>
          <p:cNvPr id="5124" name="Picture 4" descr="D:\2019-20\New folder\IMG-20190811-WA005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76599" y="4724400"/>
            <a:ext cx="3250885" cy="1828800"/>
          </a:xfrm>
          <a:prstGeom prst="rect">
            <a:avLst/>
          </a:prstGeom>
          <a:noFill/>
        </p:spPr>
      </p:pic>
      <p:pic>
        <p:nvPicPr>
          <p:cNvPr id="5125" name="Picture 5" descr="D:\2019-20\New folder\IMG-20190811-WA005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1727" y="4724400"/>
            <a:ext cx="2844525" cy="175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6146" name="Picture 2" descr="D:\2019-20\New folder\IMG-20200213-WA004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2743200"/>
            <a:ext cx="6096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7173" name="Picture 5" descr="D:\2019-20\New folder\IMG-20200409-WA00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2590800"/>
            <a:ext cx="3037453" cy="1371600"/>
          </a:xfrm>
          <a:prstGeom prst="rect">
            <a:avLst/>
          </a:prstGeom>
          <a:noFill/>
        </p:spPr>
      </p:pic>
      <p:pic>
        <p:nvPicPr>
          <p:cNvPr id="7174" name="Picture 6" descr="D:\2019-20\New folder\IMG-20200409-WA001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33800" y="3886200"/>
            <a:ext cx="2727712" cy="1295400"/>
          </a:xfrm>
          <a:prstGeom prst="rect">
            <a:avLst/>
          </a:prstGeom>
          <a:noFill/>
        </p:spPr>
      </p:pic>
      <p:pic>
        <p:nvPicPr>
          <p:cNvPr id="7175" name="Picture 7" descr="D:\2019-20\New folder\IMG-20200409-WA00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" y="5257799"/>
            <a:ext cx="2895599" cy="1334690"/>
          </a:xfrm>
          <a:prstGeom prst="rect">
            <a:avLst/>
          </a:prstGeom>
          <a:noFill/>
        </p:spPr>
      </p:pic>
      <p:pic>
        <p:nvPicPr>
          <p:cNvPr id="7176" name="Picture 8" descr="D:\2019-20\New folder\IMG-20200409-WA00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2800" y="6900862"/>
            <a:ext cx="3048000" cy="14049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1026" name="Picture 2" descr="D:\2019-20\New folder\IMG-20190819-WA0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2305050"/>
            <a:ext cx="3429000" cy="2571750"/>
          </a:xfrm>
          <a:prstGeom prst="rect">
            <a:avLst/>
          </a:prstGeom>
          <a:noFill/>
        </p:spPr>
      </p:pic>
      <p:pic>
        <p:nvPicPr>
          <p:cNvPr id="1027" name="Picture 3" descr="D:\2019-20\New folder\IMG-20190819-WA002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00200" y="5257800"/>
            <a:ext cx="3352800" cy="251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2050" name="Picture 2" descr="D:\2019-20\New folder\IMG-20190827-WA004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2057400"/>
            <a:ext cx="3237383" cy="2157412"/>
          </a:xfrm>
          <a:prstGeom prst="rect">
            <a:avLst/>
          </a:prstGeom>
          <a:noFill/>
        </p:spPr>
      </p:pic>
      <p:pic>
        <p:nvPicPr>
          <p:cNvPr id="2051" name="Picture 3" descr="D:\2019-20\New folder\IMG-20190827-WA009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62400" y="2057400"/>
            <a:ext cx="2400300" cy="3200400"/>
          </a:xfrm>
          <a:prstGeom prst="rect">
            <a:avLst/>
          </a:prstGeom>
          <a:noFill/>
        </p:spPr>
      </p:pic>
      <p:pic>
        <p:nvPicPr>
          <p:cNvPr id="2052" name="Picture 4" descr="D:\2019-20\New folder\IMG-20190827-WA004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311" y="4495800"/>
            <a:ext cx="3201651" cy="2133600"/>
          </a:xfrm>
          <a:prstGeom prst="rect">
            <a:avLst/>
          </a:prstGeom>
          <a:noFill/>
        </p:spPr>
      </p:pic>
      <p:pic>
        <p:nvPicPr>
          <p:cNvPr id="2053" name="Picture 5" descr="D:\2019-20\New folder\IMG-20190827-WA004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9000" y="6781800"/>
            <a:ext cx="3046927" cy="20304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3074" name="Picture 2" descr="D:\2019-20\New folder\IMG-20190829-WA0015.jpg"/>
          <p:cNvPicPr>
            <a:picLocks noChangeAspect="1" noChangeArrowheads="1"/>
          </p:cNvPicPr>
          <p:nvPr/>
        </p:nvPicPr>
        <p:blipFill>
          <a:blip r:embed="rId4"/>
          <a:srcRect r="18750"/>
          <a:stretch>
            <a:fillRect/>
          </a:stretch>
        </p:blipFill>
        <p:spPr bwMode="auto">
          <a:xfrm>
            <a:off x="533400" y="2667000"/>
            <a:ext cx="2724150" cy="1676400"/>
          </a:xfrm>
          <a:prstGeom prst="rect">
            <a:avLst/>
          </a:prstGeom>
          <a:noFill/>
        </p:spPr>
      </p:pic>
      <p:pic>
        <p:nvPicPr>
          <p:cNvPr id="3075" name="Picture 3" descr="D:\2019-20\New folder\IMG-20190829-WA00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400" y="2686050"/>
            <a:ext cx="2209800" cy="1657350"/>
          </a:xfrm>
          <a:prstGeom prst="rect">
            <a:avLst/>
          </a:prstGeom>
          <a:noFill/>
        </p:spPr>
      </p:pic>
      <p:pic>
        <p:nvPicPr>
          <p:cNvPr id="3076" name="Picture 4" descr="D:\2019-20\New folder\IMG-20190829-WA00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4724400"/>
            <a:ext cx="2362200" cy="1771650"/>
          </a:xfrm>
          <a:prstGeom prst="rect">
            <a:avLst/>
          </a:prstGeom>
          <a:noFill/>
        </p:spPr>
      </p:pic>
      <p:pic>
        <p:nvPicPr>
          <p:cNvPr id="3077" name="Picture 5" descr="D:\2019-20\New folder\IMG-20190829-WA002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2800" y="4724400"/>
            <a:ext cx="2336800" cy="175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6493"/>
            <a:ext cx="396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महाविद्यालय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Mangal" pitchFamily="18" charset="0"/>
              </a:rPr>
              <a:t>              </a:t>
            </a:r>
            <a:r>
              <a:rPr kumimoji="0" lang="hi-IN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रायपुर (छ.ग.)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914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    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kumimoji="0" lang="hi-IN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वर्ष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2019 - 20</a:t>
            </a:r>
            <a:endParaRPr kumimoji="0" lang="hi-IN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Mangal" pitchFamily="18" charset="0"/>
            </a:endParaRPr>
          </a:p>
        </p:txBody>
      </p:sp>
      <p:pic>
        <p:nvPicPr>
          <p:cNvPr id="4098" name="Picture 2" descr="D:\2019-20\New folder\IMG-20190831-WA0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2133600"/>
            <a:ext cx="3048000" cy="2286000"/>
          </a:xfrm>
          <a:prstGeom prst="rect">
            <a:avLst/>
          </a:prstGeom>
          <a:noFill/>
        </p:spPr>
      </p:pic>
      <p:pic>
        <p:nvPicPr>
          <p:cNvPr id="4099" name="Picture 3" descr="D:\2019-20\New folder\IMG-20190831-WA0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400" y="2133600"/>
            <a:ext cx="2971800" cy="2228850"/>
          </a:xfrm>
          <a:prstGeom prst="rect">
            <a:avLst/>
          </a:prstGeom>
          <a:noFill/>
        </p:spPr>
      </p:pic>
      <p:pic>
        <p:nvPicPr>
          <p:cNvPr id="4100" name="Picture 4" descr="D:\2019-20\New folder\IMG-20190831-WA00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4648200"/>
            <a:ext cx="2971800" cy="2228850"/>
          </a:xfrm>
          <a:prstGeom prst="rect">
            <a:avLst/>
          </a:prstGeom>
          <a:noFill/>
        </p:spPr>
      </p:pic>
      <p:pic>
        <p:nvPicPr>
          <p:cNvPr id="4101" name="Picture 5" descr="D:\2019-20\New folder\IMG-20190831-WA002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57600" y="4648200"/>
            <a:ext cx="2895600" cy="2171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677</Words>
  <Application>Microsoft Office PowerPoint</Application>
  <PresentationFormat>On-screen Show (4:3)</PresentationFormat>
  <Paragraphs>157</Paragraphs>
  <Slides>52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</dc:creator>
  <cp:lastModifiedBy>pc</cp:lastModifiedBy>
  <cp:revision>52</cp:revision>
  <dcterms:created xsi:type="dcterms:W3CDTF">2024-06-21T08:27:12Z</dcterms:created>
  <dcterms:modified xsi:type="dcterms:W3CDTF">2024-07-14T09:21:50Z</dcterms:modified>
</cp:coreProperties>
</file>