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71" autoAdjust="0"/>
  </p:normalViewPr>
  <p:slideViewPr>
    <p:cSldViewPr>
      <p:cViewPr varScale="1">
        <p:scale>
          <a:sx n="56" d="100"/>
          <a:sy n="56" d="100"/>
        </p:scale>
        <p:origin x="-94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2909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AC6634C-DDB5-4803-BC65-D8FD6A2A1C7B}" type="datetimeFigureOut">
              <a:rPr lang="en-US" smtClean="0"/>
              <a:t>22/02/2024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DD686A-43BF-4F80-BCBF-104B83E862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Entrepreneur,IntrapreneurAnd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Manager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Mona </a:t>
            </a:r>
            <a:r>
              <a:rPr lang="en-US" dirty="0" err="1" smtClean="0"/>
              <a:t>G</a:t>
            </a:r>
            <a:r>
              <a:rPr lang="en-US" smtClean="0"/>
              <a:t>upta </a:t>
            </a:r>
            <a:r>
              <a:rPr lang="en-US" dirty="0" smtClean="0"/>
              <a:t>asst professor</a:t>
            </a:r>
          </a:p>
          <a:p>
            <a:r>
              <a:rPr lang="en-US" dirty="0" smtClean="0"/>
              <a:t>Commerce department </a:t>
            </a:r>
          </a:p>
          <a:p>
            <a:r>
              <a:rPr lang="en-US" dirty="0" err="1" smtClean="0"/>
              <a:t>Durga</a:t>
            </a:r>
            <a:r>
              <a:rPr lang="en-US" dirty="0" smtClean="0"/>
              <a:t> college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s a person who searches for change and </a:t>
            </a:r>
            <a:r>
              <a:rPr lang="en-US" dirty="0" err="1" smtClean="0"/>
              <a:t>respods</a:t>
            </a:r>
            <a:r>
              <a:rPr lang="en-US" dirty="0" smtClean="0"/>
              <a:t> to it by starting a enterprise.</a:t>
            </a:r>
          </a:p>
          <a:p>
            <a:r>
              <a:rPr lang="en-US" dirty="0" smtClean="0"/>
              <a:t>An entrepreneur introduce new </a:t>
            </a:r>
            <a:r>
              <a:rPr lang="en-US" dirty="0" err="1" smtClean="0"/>
              <a:t>ideas,carries</a:t>
            </a:r>
            <a:r>
              <a:rPr lang="en-US" dirty="0" smtClean="0"/>
              <a:t> on new </a:t>
            </a:r>
            <a:r>
              <a:rPr lang="en-US" dirty="0" err="1" smtClean="0"/>
              <a:t>activities,cordinates</a:t>
            </a:r>
            <a:r>
              <a:rPr lang="en-US" dirty="0" smtClean="0"/>
              <a:t> the factors of production and describe how the business run.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Intrapreneur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 </a:t>
            </a:r>
            <a:r>
              <a:rPr lang="en-US" dirty="0" err="1" smtClean="0"/>
              <a:t>intrapreneur</a:t>
            </a:r>
            <a:r>
              <a:rPr lang="en-US" dirty="0" smtClean="0"/>
              <a:t> is an entrepreneur within an </a:t>
            </a:r>
            <a:r>
              <a:rPr lang="en-US" dirty="0" err="1" smtClean="0"/>
              <a:t>alredy</a:t>
            </a:r>
            <a:r>
              <a:rPr lang="en-US" dirty="0" smtClean="0"/>
              <a:t> established </a:t>
            </a:r>
            <a:r>
              <a:rPr lang="en-US" dirty="0" err="1" smtClean="0"/>
              <a:t>organisation</a:t>
            </a:r>
            <a:r>
              <a:rPr lang="en-US" dirty="0" smtClean="0"/>
              <a:t> This term is used to represent the new breed of corporate entrepreneur.</a:t>
            </a:r>
          </a:p>
          <a:p>
            <a:r>
              <a:rPr lang="en-US" dirty="0" smtClean="0"/>
              <a:t>They are creative and innovative people working within the framework of </a:t>
            </a:r>
            <a:r>
              <a:rPr lang="en-US" dirty="0" err="1" smtClean="0"/>
              <a:t>organisation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manager is who deals with day to day affairs of a going concern and operates in an existing enterprise.</a:t>
            </a:r>
          </a:p>
          <a:p>
            <a:r>
              <a:rPr lang="en-US" dirty="0" smtClean="0"/>
              <a:t>Manager use their skills in order to manage change and innovation to effectively deals with uncertain external </a:t>
            </a:r>
            <a:r>
              <a:rPr lang="en-US" dirty="0" err="1" smtClean="0"/>
              <a:t>enviroment</a:t>
            </a:r>
            <a:r>
              <a:rPr lang="en-US" dirty="0" smtClean="0"/>
              <a:t> of business.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 Between Entrepreneur And Manager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entrepreneur sets up a new venture and runs it.</a:t>
            </a:r>
          </a:p>
          <a:p>
            <a:r>
              <a:rPr lang="en-US" dirty="0" smtClean="0"/>
              <a:t>An entrepreneur takes calculated </a:t>
            </a:r>
            <a:r>
              <a:rPr lang="en-US" dirty="0" err="1" smtClean="0"/>
              <a:t>risk.he</a:t>
            </a:r>
            <a:r>
              <a:rPr lang="en-US" dirty="0" smtClean="0"/>
              <a:t> is responsible for </a:t>
            </a:r>
            <a:r>
              <a:rPr lang="en-US" dirty="0" err="1" smtClean="0"/>
              <a:t>faliure</a:t>
            </a:r>
            <a:r>
              <a:rPr lang="en-US" dirty="0" smtClean="0"/>
              <a:t> and loss.</a:t>
            </a:r>
            <a:endParaRPr lang="en-US" dirty="0"/>
          </a:p>
          <a:p>
            <a:r>
              <a:rPr lang="en-US" dirty="0" smtClean="0"/>
              <a:t>Entrepreneur is </a:t>
            </a:r>
            <a:r>
              <a:rPr lang="en-US" dirty="0" err="1" smtClean="0"/>
              <a:t>innovvater</a:t>
            </a:r>
            <a:r>
              <a:rPr lang="en-US" dirty="0" smtClean="0"/>
              <a:t> he works to find new ideas ,new </a:t>
            </a:r>
            <a:r>
              <a:rPr lang="en-US" dirty="0" err="1" smtClean="0"/>
              <a:t>produt,new</a:t>
            </a:r>
            <a:r>
              <a:rPr lang="en-US" dirty="0" smtClean="0"/>
              <a:t> market etc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manages runs a existing business.</a:t>
            </a:r>
          </a:p>
          <a:p>
            <a:endParaRPr lang="en-US" dirty="0"/>
          </a:p>
          <a:p>
            <a:r>
              <a:rPr lang="en-US" dirty="0" smtClean="0"/>
              <a:t>A manager takes less risk and he is less tolerant to uncertainty.</a:t>
            </a:r>
          </a:p>
          <a:p>
            <a:r>
              <a:rPr lang="en-US" dirty="0" smtClean="0"/>
              <a:t>A manager is an employee of the </a:t>
            </a:r>
            <a:r>
              <a:rPr lang="en-US" dirty="0" err="1" smtClean="0"/>
              <a:t>business.he</a:t>
            </a:r>
            <a:r>
              <a:rPr lang="en-US" dirty="0" smtClean="0"/>
              <a:t> can not operate independently.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 Between Entrepreneur And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entrepreneur starts and runs his venture independently. He is self employed and is his own boss.</a:t>
            </a:r>
          </a:p>
          <a:p>
            <a:r>
              <a:rPr lang="en-US" dirty="0" smtClean="0"/>
              <a:t>An entrepreneur is motivated by profits. He may even suffer a loss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manager need not to be an innovator. He deals with day to day affairs of a going concern.</a:t>
            </a:r>
          </a:p>
          <a:p>
            <a:r>
              <a:rPr lang="en-US" dirty="0" smtClean="0"/>
              <a:t>A manager is motivated by rewards or incentives. His salary cannot be negative.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 Between Entrepreneur And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 entrepreneur is always prepared to change.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 manager may not very receptive to change, an less he is enterprising.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50</TotalTime>
  <Words>304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Entrepreneur,IntrapreneurAnd Manager</vt:lpstr>
      <vt:lpstr>Entrepreneur</vt:lpstr>
      <vt:lpstr>Intrapreneur</vt:lpstr>
      <vt:lpstr>Manager</vt:lpstr>
      <vt:lpstr>Difference Between Entrepreneur And Manager</vt:lpstr>
      <vt:lpstr>Difference Between Entrepreneur And manager</vt:lpstr>
      <vt:lpstr>Difference Between Entrepreneur And Manager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Entrepreneur,IntrapreneurAnd Manager</dc:title>
  <dc:creator>user</dc:creator>
  <cp:lastModifiedBy>user</cp:lastModifiedBy>
  <cp:revision>12</cp:revision>
  <dcterms:created xsi:type="dcterms:W3CDTF">2024-02-22T15:38:38Z</dcterms:created>
  <dcterms:modified xsi:type="dcterms:W3CDTF">2024-02-22T16:29:06Z</dcterms:modified>
</cp:coreProperties>
</file>