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bin" ContentType="application/vnd.openxmlformats-officedocument.oleObject"/>
  <Default Extension="wmf" ContentType="image/wmf"/>
  <Default Extension="emf" ContentType="image/emf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59" r:id="rId1"/>
  </p:sldMasterIdLst>
  <p:notesMasterIdLst>
    <p:notesMasterId r:id="rId2"/>
  </p:notesMasterIdLst>
  <p:handoutMasterIdLst>
    <p:handoutMasterId r:id="rId3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/>
  <p:notesSz cx="6857895" cy="9143861"/>
  <p:kinsoku lang="zh-CN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zh-CN"/>
    </a:defPPr>
    <a:lvl1pPr marL="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1pPr>
    <a:lvl2pPr marL="4572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2pPr>
    <a:lvl3pPr marL="9144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3pPr>
    <a:lvl4pPr marL="13716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4pPr>
    <a:lvl5pPr marL="18288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5pPr>
    <a:lvl6pPr marL="18288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6pPr>
    <a:lvl7pPr marL="18288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7pPr>
    <a:lvl8pPr marL="18288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8pPr>
    <a:lvl9pPr marL="1828800" indent="0" algn="l" defTabSz="914400" rtl="0" eaLnBrk="0" fontAlgn="base" latinLnBrk="0" hangingPunct="0">
      <a:lnSpc>
        <a:spcPct val="100000"/>
      </a:lnSpc>
      <a:spcBef>
        <a:spcPts val="0"/>
      </a:spcBef>
      <a:spcAft>
        <a:spcPts val="0"/>
      </a:spcAft>
      <a:buNone/>
      <a:defRPr sz="2400" b="0" i="0" u="none" baseline="0">
        <a:solidFill>
          <a:schemeClr val="tx1"/>
        </a:solidFill>
        <a:latin typeface="Times New Roman" pitchFamily="18" charset="0"/>
        <a:ea typeface="宋体" pitchFamily="0" charset="0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 showNarration="1" useTimings="0">
    <p:penClr>
      <a:srgbClr val="00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000" autoAdjust="0"/>
    <p:restoredTop sz="99500" autoAdjust="0"/>
  </p:normalViewPr>
  <p:slideViewPr>
    <p:cSldViewPr>
      <p:cViewPr varScale="1">
        <p:scale>
          <a:sx n="112" d="100"/>
          <a:sy n="112" d="100"/>
        </p:scale>
        <p:origin x="0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/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0" y="0"/>
      </p:cViewPr>
      <p:guideLst/>
    </p:cSldViewPr>
  </p:notesViewPr>
  <p:gridSpacing cx="72009" cy="72009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theme" Target="theme/theme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"/>
          <p:cNvSpPr>
            <a:spLocks/>
          </p:cNvSpPr>
          <p:nvPr/>
        </p:nvSpPr>
        <p:spPr>
          <a:xfrm rot="0">
            <a:off x="6381750" y="8750300"/>
            <a:ext cx="406399" cy="3016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ctr" anchorCtr="0">
            <a:prstTxWarp prst="textNoShape"/>
            <a:sp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&lt;#&gt;</a:t>
            </a:fld>
            <a:endParaRPr lang="zh-CN" altLang="en-US" sz="1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910892732"/>
      </p:ext>
    </p:extLst>
  </p:cSld>
  <p:clrMap bg1="lt1" tx1="dk1" bg2="lt2" tx2="dk2" accent1="accent1" accent2="accent2" accent3="accent3" accent4="accent4" accent5="accent5" accent6="accent6" hlink="hlink" folHlink="folHlink"/>
  <p:hf sldNum="0" hdr="1" ftr="1" dt="1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body" idx="3"/>
          </p:nvPr>
        </p:nvSpPr>
        <p:spPr>
          <a:xfrm rot="0">
            <a:off x="914400" y="4343400"/>
            <a:ext cx="5029200" cy="4114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r>
              <a:rPr lang="en-US" altLang="zh-CN"/>
              <a:t>Click to edit Master notes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3" name="对象"/>
          <p:cNvSpPr>
            <a:spLocks noGrp="1"/>
          </p:cNvSpPr>
          <p:nvPr>
            <p:ph type="sldImg" idx="2"/>
          </p:nvPr>
        </p:nvSpPr>
        <p:spPr>
          <a:xfrm rot="0">
            <a:off x="1149350" y="692150"/>
            <a:ext cx="4559300" cy="3416300"/>
          </a:xfrm>
          <a:prstGeom prst="rect"/>
          <a:solidFill>
            <a:srgbClr val="FFFFFF"/>
          </a:solidFill>
          <a:ln w="12700" cmpd="sng" cap="flat">
            <a:solidFill>
              <a:schemeClr val="tx1"/>
            </a:solidFill>
            <a:prstDash val="solid"/>
            <a:miter/>
          </a:ln>
        </p:spPr>
      </p:sp>
      <p:sp>
        <p:nvSpPr>
          <p:cNvPr id="4" name="矩形"/>
          <p:cNvSpPr>
            <a:spLocks/>
          </p:cNvSpPr>
          <p:nvPr/>
        </p:nvSpPr>
        <p:spPr>
          <a:xfrm rot="0">
            <a:off x="6381750" y="8750300"/>
            <a:ext cx="406399" cy="3016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ctr" anchorCtr="0">
            <a:prstTxWarp prst="textNoShape"/>
            <a:sp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&lt;#&gt;</a:t>
            </a:fld>
            <a:endParaRPr lang="zh-CN" altLang="en-US" sz="1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579879025"/>
      </p:ext>
    </p:extLst>
  </p:cSld>
  <p:clrMap bg1="lt1" tx1="dk1" bg2="lt2" tx2="dk2" accent1="accent1" accent2="accent2" accent3="accent3" accent4="accent4" accent5="accent5" accent6="accent6" hlink="hlink" folHlink="folHlink"/>
  <p:hf sldNum="1" hdr="1" ftr="1" dt="1"/>
  <p:notesStyle>
    <a:lvl1pPr marL="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1pPr>
    <a:lvl2pPr marL="4572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2pPr>
    <a:lvl3pPr marL="9144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3pPr>
    <a:lvl4pPr marL="13716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4pPr>
    <a:lvl5pPr marL="18288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5pPr>
    <a:lvl6pPr marL="18288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6pPr>
    <a:lvl7pPr marL="18288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7pPr>
    <a:lvl8pPr marL="18288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8pPr>
    <a:lvl9pPr marL="1828800" indent="0" algn="l" defTabSz="914400" rtl="0" eaLnBrk="0" fontAlgn="base" latinLnBrk="0" hangingPunct="0">
      <a:lnSpc>
        <a:spcPct val="100000"/>
      </a:lnSpc>
      <a:spcBef>
        <a:spcPct val="30000"/>
      </a:spcBef>
      <a:spcAft>
        <a:spcPts val="0"/>
      </a:spcAft>
      <a:buNone/>
      <a:defRPr sz="1200" b="0" i="0" u="none" strike="noStrike" kern="0" cap="none" spc="0" baseline="0">
        <a:solidFill>
          <a:schemeClr val="tx1"/>
        </a:solidFill>
        <a:latin typeface="Book Antiqua" pitchFamily="18" charset="0"/>
        <a:ea typeface="宋体" pitchFamily="0" charset="0"/>
        <a:cs typeface="Lucida San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showMasterSp="0" type="title" preserve="1">
  <p:cSld name="标题幻灯片"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组合"/>
          <p:cNvGrpSpPr>
            <a:grpSpLocks/>
          </p:cNvGrpSpPr>
          <p:nvPr/>
        </p:nvGrpSpPr>
        <p:grpSpPr>
          <a:xfrm>
            <a:off x="-3174" y="2438400"/>
            <a:ext cx="9147176" cy="1063625"/>
            <a:chOff x="-3174" y="2438400"/>
            <a:chExt cx="9147176" cy="1063625"/>
          </a:xfrm>
        </p:grpSpPr>
        <p:grpSp>
          <p:nvGrpSpPr>
            <p:cNvPr id="53" name="组合"/>
            <p:cNvGrpSpPr>
              <a:grpSpLocks/>
            </p:cNvGrpSpPr>
            <p:nvPr/>
          </p:nvGrpSpPr>
          <p:grpSpPr>
            <a:xfrm rot="21600000" flipH="1">
              <a:off x="-3174" y="2479675"/>
              <a:ext cx="9147176" cy="1016000"/>
              <a:chOff x="-3174" y="2479675"/>
              <a:chExt cx="9147176" cy="1016000"/>
            </a:xfrm>
          </p:grpSpPr>
          <p:sp>
            <p:nvSpPr>
              <p:cNvPr id="34" name="曲线"/>
              <p:cNvSpPr>
                <a:spLocks/>
              </p:cNvSpPr>
              <p:nvPr/>
            </p:nvSpPr>
            <p:spPr>
              <a:xfrm rot="16200000">
                <a:off x="4062413" y="-1576387"/>
                <a:ext cx="990599" cy="9121775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21601"/>
                    </a:lnTo>
                    <a:lnTo>
                      <a:pt x="21600" y="21601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35" name="曲线"/>
              <p:cNvSpPr>
                <a:spLocks/>
              </p:cNvSpPr>
              <p:nvPr/>
            </p:nvSpPr>
            <p:spPr>
              <a:xfrm rot="16200000">
                <a:off x="2100263" y="2649537"/>
                <a:ext cx="990599" cy="669925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18528"/>
                      <a:pt x="0" y="18528"/>
                    </a:cubicBezTo>
                    <a:cubicBezTo>
                      <a:pt x="14949" y="15253"/>
                      <a:pt x="18011" y="21600"/>
                      <a:pt x="21627" y="18528"/>
                    </a:cubicBezTo>
                    <a:lnTo>
                      <a:pt x="2162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36" name="曲线"/>
              <p:cNvSpPr>
                <a:spLocks/>
              </p:cNvSpPr>
              <p:nvPr/>
            </p:nvSpPr>
            <p:spPr>
              <a:xfrm rot="16200000">
                <a:off x="1558925" y="2649537"/>
                <a:ext cx="990599" cy="669924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25"/>
                    </a:lnTo>
                    <a:cubicBezTo>
                      <a:pt x="3588" y="21600"/>
                      <a:pt x="14963" y="16333"/>
                      <a:pt x="21613" y="18525"/>
                    </a:cubicBezTo>
                    <a:lnTo>
                      <a:pt x="216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37" name="曲线"/>
              <p:cNvSpPr>
                <a:spLocks/>
              </p:cNvSpPr>
              <p:nvPr/>
            </p:nvSpPr>
            <p:spPr>
              <a:xfrm rot="16200000">
                <a:off x="-90486" y="2781299"/>
                <a:ext cx="990600" cy="40640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3071"/>
                    </a:moveTo>
                    <a:lnTo>
                      <a:pt x="0" y="18933"/>
                    </a:lnTo>
                    <a:cubicBezTo>
                      <a:pt x="3602" y="21600"/>
                      <a:pt x="18011" y="21600"/>
                      <a:pt x="21627" y="18933"/>
                    </a:cubicBezTo>
                    <a:lnTo>
                      <a:pt x="21627" y="3071"/>
                    </a:lnTo>
                    <a:cubicBezTo>
                      <a:pt x="20228" y="0"/>
                      <a:pt x="16903" y="438"/>
                      <a:pt x="13300" y="438"/>
                    </a:cubicBezTo>
                    <a:cubicBezTo>
                      <a:pt x="9698" y="438"/>
                      <a:pt x="2771" y="2531"/>
                      <a:pt x="0" y="3071"/>
                    </a:cubicBezTo>
                    <a:lnTo>
                      <a:pt x="0" y="3071"/>
                    </a:lnTo>
                    <a:lnTo>
                      <a:pt x="0" y="3071"/>
                    </a:lnTo>
                    <a:lnTo>
                      <a:pt x="0" y="3071"/>
                    </a:lnTo>
                    <a:close/>
                  </a:path>
                </a:pathLst>
              </a:custGeom>
              <a:solidFill>
                <a:schemeClr val="bg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38" name="曲线"/>
              <p:cNvSpPr>
                <a:spLocks/>
              </p:cNvSpPr>
              <p:nvPr/>
            </p:nvSpPr>
            <p:spPr>
              <a:xfrm rot="16200000">
                <a:off x="1054100" y="2751137"/>
                <a:ext cx="990599" cy="466725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14"/>
                    </a:lnTo>
                    <a:cubicBezTo>
                      <a:pt x="3588" y="21600"/>
                      <a:pt x="17997" y="21600"/>
                      <a:pt x="21599" y="18514"/>
                    </a:cubicBezTo>
                    <a:lnTo>
                      <a:pt x="21599" y="0"/>
                    </a:lnTo>
                    <a:cubicBezTo>
                      <a:pt x="8299" y="2850"/>
                      <a:pt x="4489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39" name="曲线"/>
              <p:cNvSpPr>
                <a:spLocks/>
              </p:cNvSpPr>
              <p:nvPr/>
            </p:nvSpPr>
            <p:spPr>
              <a:xfrm rot="16200000">
                <a:off x="701675" y="2697162"/>
                <a:ext cx="990599" cy="574674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21600"/>
                      <a:pt x="0" y="21600"/>
                    </a:cubicBezTo>
                    <a:cubicBezTo>
                      <a:pt x="3325" y="19067"/>
                      <a:pt x="4696" y="19067"/>
                      <a:pt x="8313" y="19067"/>
                    </a:cubicBezTo>
                    <a:cubicBezTo>
                      <a:pt x="11915" y="19067"/>
                      <a:pt x="18288" y="21600"/>
                      <a:pt x="21613" y="21600"/>
                    </a:cubicBezTo>
                    <a:lnTo>
                      <a:pt x="216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0" name="曲线"/>
              <p:cNvSpPr>
                <a:spLocks/>
              </p:cNvSpPr>
              <p:nvPr/>
            </p:nvSpPr>
            <p:spPr>
              <a:xfrm rot="16200000">
                <a:off x="250031" y="2743994"/>
                <a:ext cx="1003300" cy="500061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259" y="2662"/>
                    </a:moveTo>
                    <a:lnTo>
                      <a:pt x="259" y="18910"/>
                    </a:lnTo>
                    <a:cubicBezTo>
                      <a:pt x="1641" y="21600"/>
                      <a:pt x="4924" y="18910"/>
                      <a:pt x="8481" y="18910"/>
                    </a:cubicBezTo>
                    <a:cubicBezTo>
                      <a:pt x="12024" y="18910"/>
                      <a:pt x="19411" y="21600"/>
                      <a:pt x="21600" y="18910"/>
                    </a:cubicBezTo>
                    <a:lnTo>
                      <a:pt x="21600" y="2662"/>
                    </a:lnTo>
                    <a:cubicBezTo>
                      <a:pt x="18590" y="0"/>
                      <a:pt x="7099" y="2662"/>
                      <a:pt x="3543" y="2662"/>
                    </a:cubicBezTo>
                    <a:cubicBezTo>
                      <a:pt x="0" y="2662"/>
                      <a:pt x="957" y="2662"/>
                      <a:pt x="259" y="2662"/>
                    </a:cubicBezTo>
                    <a:lnTo>
                      <a:pt x="259" y="2662"/>
                    </a:lnTo>
                    <a:lnTo>
                      <a:pt x="259" y="2662"/>
                    </a:lnTo>
                    <a:lnTo>
                      <a:pt x="259" y="2662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1" name="曲线"/>
              <p:cNvSpPr>
                <a:spLocks/>
              </p:cNvSpPr>
              <p:nvPr/>
            </p:nvSpPr>
            <p:spPr>
              <a:xfrm rot="16200000">
                <a:off x="5099845" y="2645568"/>
                <a:ext cx="990599" cy="668338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18540"/>
                      <a:pt x="0" y="18540"/>
                    </a:cubicBezTo>
                    <a:cubicBezTo>
                      <a:pt x="14949" y="15255"/>
                      <a:pt x="17997" y="21600"/>
                      <a:pt x="21613" y="18540"/>
                    </a:cubicBezTo>
                    <a:lnTo>
                      <a:pt x="216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2" name="曲线"/>
              <p:cNvSpPr>
                <a:spLocks/>
              </p:cNvSpPr>
              <p:nvPr/>
            </p:nvSpPr>
            <p:spPr>
              <a:xfrm rot="16200000">
                <a:off x="4556125" y="2641600"/>
                <a:ext cx="990599" cy="669924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46"/>
                    </a:lnTo>
                    <a:cubicBezTo>
                      <a:pt x="3602" y="21600"/>
                      <a:pt x="14949" y="16353"/>
                      <a:pt x="21599" y="18546"/>
                    </a:cubicBezTo>
                    <a:lnTo>
                      <a:pt x="2159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3" name="曲线"/>
              <p:cNvSpPr>
                <a:spLocks/>
              </p:cNvSpPr>
              <p:nvPr/>
            </p:nvSpPr>
            <p:spPr>
              <a:xfrm rot="16200000">
                <a:off x="2905126" y="2774950"/>
                <a:ext cx="990600" cy="403224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3066"/>
                    </a:moveTo>
                    <a:lnTo>
                      <a:pt x="0" y="18976"/>
                    </a:lnTo>
                    <a:cubicBezTo>
                      <a:pt x="3600" y="21600"/>
                      <a:pt x="17986" y="21600"/>
                      <a:pt x="21613" y="18976"/>
                    </a:cubicBezTo>
                    <a:lnTo>
                      <a:pt x="21613" y="3066"/>
                    </a:lnTo>
                    <a:cubicBezTo>
                      <a:pt x="20215" y="0"/>
                      <a:pt x="16878" y="408"/>
                      <a:pt x="13292" y="408"/>
                    </a:cubicBezTo>
                    <a:cubicBezTo>
                      <a:pt x="9678" y="408"/>
                      <a:pt x="2755" y="2521"/>
                      <a:pt x="0" y="3066"/>
                    </a:cubicBezTo>
                    <a:lnTo>
                      <a:pt x="0" y="3066"/>
                    </a:lnTo>
                    <a:lnTo>
                      <a:pt x="0" y="3066"/>
                    </a:lnTo>
                    <a:lnTo>
                      <a:pt x="0" y="3066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4" name="曲线"/>
              <p:cNvSpPr>
                <a:spLocks/>
              </p:cNvSpPr>
              <p:nvPr/>
            </p:nvSpPr>
            <p:spPr>
              <a:xfrm rot="16200000">
                <a:off x="4049713" y="2743200"/>
                <a:ext cx="990600" cy="466724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39"/>
                    </a:lnTo>
                    <a:cubicBezTo>
                      <a:pt x="3586" y="21600"/>
                      <a:pt x="17999" y="21600"/>
                      <a:pt x="21600" y="18539"/>
                    </a:cubicBezTo>
                    <a:lnTo>
                      <a:pt x="21600" y="0"/>
                    </a:lnTo>
                    <a:cubicBezTo>
                      <a:pt x="8307" y="2854"/>
                      <a:pt x="450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5" name="曲线"/>
              <p:cNvSpPr>
                <a:spLocks/>
              </p:cNvSpPr>
              <p:nvPr/>
            </p:nvSpPr>
            <p:spPr>
              <a:xfrm rot="16200000">
                <a:off x="3698876" y="2689224"/>
                <a:ext cx="990600" cy="574675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21600"/>
                      <a:pt x="0" y="21600"/>
                    </a:cubicBezTo>
                    <a:cubicBezTo>
                      <a:pt x="3325" y="19046"/>
                      <a:pt x="4710" y="19046"/>
                      <a:pt x="8313" y="19046"/>
                    </a:cubicBezTo>
                    <a:cubicBezTo>
                      <a:pt x="11901" y="19046"/>
                      <a:pt x="18274" y="21600"/>
                      <a:pt x="21599" y="21600"/>
                    </a:cubicBezTo>
                    <a:lnTo>
                      <a:pt x="2159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6" name="曲线"/>
              <p:cNvSpPr>
                <a:spLocks/>
              </p:cNvSpPr>
              <p:nvPr/>
            </p:nvSpPr>
            <p:spPr>
              <a:xfrm rot="16200000">
                <a:off x="3243263" y="2732087"/>
                <a:ext cx="1003300" cy="501649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273" y="2655"/>
                    </a:moveTo>
                    <a:lnTo>
                      <a:pt x="273" y="18889"/>
                    </a:lnTo>
                    <a:cubicBezTo>
                      <a:pt x="1640" y="21600"/>
                      <a:pt x="4921" y="18889"/>
                      <a:pt x="8475" y="18889"/>
                    </a:cubicBezTo>
                    <a:cubicBezTo>
                      <a:pt x="12016" y="18889"/>
                      <a:pt x="19412" y="21600"/>
                      <a:pt x="21600" y="18889"/>
                    </a:cubicBezTo>
                    <a:lnTo>
                      <a:pt x="21600" y="2655"/>
                    </a:lnTo>
                    <a:cubicBezTo>
                      <a:pt x="18592" y="0"/>
                      <a:pt x="7108" y="2655"/>
                      <a:pt x="3554" y="2655"/>
                    </a:cubicBezTo>
                    <a:cubicBezTo>
                      <a:pt x="0" y="2655"/>
                      <a:pt x="956" y="2655"/>
                      <a:pt x="273" y="2655"/>
                    </a:cubicBezTo>
                    <a:lnTo>
                      <a:pt x="273" y="2655"/>
                    </a:lnTo>
                    <a:lnTo>
                      <a:pt x="273" y="2655"/>
                    </a:lnTo>
                    <a:lnTo>
                      <a:pt x="273" y="2655"/>
                    </a:lnTo>
                    <a:close/>
                  </a:path>
                </a:pathLst>
              </a:custGeom>
              <a:solidFill>
                <a:schemeClr val="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7" name="曲线"/>
              <p:cNvSpPr>
                <a:spLocks/>
              </p:cNvSpPr>
              <p:nvPr/>
            </p:nvSpPr>
            <p:spPr>
              <a:xfrm rot="16200000">
                <a:off x="6472238" y="2649537"/>
                <a:ext cx="990599" cy="669925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18528"/>
                      <a:pt x="0" y="18528"/>
                    </a:cubicBezTo>
                    <a:cubicBezTo>
                      <a:pt x="14949" y="15253"/>
                      <a:pt x="17997" y="21600"/>
                      <a:pt x="21600" y="18528"/>
                    </a:cubicBezTo>
                    <a:lnTo>
                      <a:pt x="2160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8" name="曲线"/>
              <p:cNvSpPr>
                <a:spLocks/>
              </p:cNvSpPr>
              <p:nvPr/>
            </p:nvSpPr>
            <p:spPr>
              <a:xfrm rot="16200000">
                <a:off x="5930900" y="2649537"/>
                <a:ext cx="990600" cy="669925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28"/>
                    </a:lnTo>
                    <a:cubicBezTo>
                      <a:pt x="3602" y="21600"/>
                      <a:pt x="14963" y="16338"/>
                      <a:pt x="21627" y="18528"/>
                    </a:cubicBezTo>
                    <a:lnTo>
                      <a:pt x="2162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49" name="曲线"/>
              <p:cNvSpPr>
                <a:spLocks/>
              </p:cNvSpPr>
              <p:nvPr/>
            </p:nvSpPr>
            <p:spPr>
              <a:xfrm rot="16200000">
                <a:off x="7277100" y="2773362"/>
                <a:ext cx="990601" cy="40640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3071"/>
                    </a:moveTo>
                    <a:lnTo>
                      <a:pt x="0" y="18933"/>
                    </a:lnTo>
                    <a:cubicBezTo>
                      <a:pt x="3586" y="21600"/>
                      <a:pt x="18000" y="21600"/>
                      <a:pt x="21613" y="18933"/>
                    </a:cubicBezTo>
                    <a:lnTo>
                      <a:pt x="21613" y="3071"/>
                    </a:lnTo>
                    <a:cubicBezTo>
                      <a:pt x="20201" y="0"/>
                      <a:pt x="16892" y="438"/>
                      <a:pt x="13278" y="438"/>
                    </a:cubicBezTo>
                    <a:cubicBezTo>
                      <a:pt x="9678" y="438"/>
                      <a:pt x="2755" y="2531"/>
                      <a:pt x="0" y="3071"/>
                    </a:cubicBezTo>
                    <a:lnTo>
                      <a:pt x="0" y="3071"/>
                    </a:lnTo>
                    <a:lnTo>
                      <a:pt x="0" y="3071"/>
                    </a:lnTo>
                    <a:lnTo>
                      <a:pt x="0" y="3071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50" name="曲线"/>
              <p:cNvSpPr>
                <a:spLocks/>
              </p:cNvSpPr>
              <p:nvPr/>
            </p:nvSpPr>
            <p:spPr>
              <a:xfrm rot="0">
                <a:off x="8682039" y="2479675"/>
                <a:ext cx="461962" cy="992188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21572"/>
                    </a:moveTo>
                    <a:lnTo>
                      <a:pt x="21600" y="21600"/>
                    </a:lnTo>
                    <a:lnTo>
                      <a:pt x="21600" y="193"/>
                    </a:lnTo>
                    <a:lnTo>
                      <a:pt x="0" y="0"/>
                    </a:lnTo>
                    <a:cubicBezTo>
                      <a:pt x="2881" y="13275"/>
                      <a:pt x="0" y="17078"/>
                      <a:pt x="0" y="21572"/>
                    </a:cubicBezTo>
                    <a:lnTo>
                      <a:pt x="0" y="21572"/>
                    </a:lnTo>
                    <a:lnTo>
                      <a:pt x="0" y="21572"/>
                    </a:lnTo>
                    <a:lnTo>
                      <a:pt x="0" y="21572"/>
                    </a:lnTo>
                    <a:close/>
                  </a:path>
                </a:pathLst>
              </a:custGeom>
              <a:solidFill>
                <a:schemeClr val="tx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51" name="曲线"/>
              <p:cNvSpPr>
                <a:spLocks/>
              </p:cNvSpPr>
              <p:nvPr/>
            </p:nvSpPr>
            <p:spPr>
              <a:xfrm rot="16200000">
                <a:off x="8070851" y="2689224"/>
                <a:ext cx="992187" cy="576262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21599"/>
                      <a:pt x="0" y="21599"/>
                    </a:cubicBezTo>
                    <a:cubicBezTo>
                      <a:pt x="3318" y="19046"/>
                      <a:pt x="4701" y="19046"/>
                      <a:pt x="8297" y="19046"/>
                    </a:cubicBezTo>
                    <a:cubicBezTo>
                      <a:pt x="11906" y="19046"/>
                      <a:pt x="18281" y="21599"/>
                      <a:pt x="21600" y="21599"/>
                    </a:cubicBezTo>
                    <a:lnTo>
                      <a:pt x="2160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52" name="曲线"/>
              <p:cNvSpPr>
                <a:spLocks/>
              </p:cNvSpPr>
              <p:nvPr/>
            </p:nvSpPr>
            <p:spPr>
              <a:xfrm rot="16200000">
                <a:off x="7615238" y="2732087"/>
                <a:ext cx="1003300" cy="5016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273" y="2679"/>
                    </a:moveTo>
                    <a:lnTo>
                      <a:pt x="273" y="18893"/>
                    </a:lnTo>
                    <a:cubicBezTo>
                      <a:pt x="1640" y="21600"/>
                      <a:pt x="4921" y="18893"/>
                      <a:pt x="8475" y="18893"/>
                    </a:cubicBezTo>
                    <a:cubicBezTo>
                      <a:pt x="12030" y="18893"/>
                      <a:pt x="19398" y="21600"/>
                      <a:pt x="21600" y="18893"/>
                    </a:cubicBezTo>
                    <a:lnTo>
                      <a:pt x="21600" y="2679"/>
                    </a:lnTo>
                    <a:cubicBezTo>
                      <a:pt x="18592" y="0"/>
                      <a:pt x="7108" y="2679"/>
                      <a:pt x="3554" y="2679"/>
                    </a:cubicBezTo>
                    <a:cubicBezTo>
                      <a:pt x="0" y="2679"/>
                      <a:pt x="956" y="2679"/>
                      <a:pt x="273" y="2679"/>
                    </a:cubicBezTo>
                    <a:lnTo>
                      <a:pt x="273" y="2679"/>
                    </a:lnTo>
                    <a:lnTo>
                      <a:pt x="273" y="2679"/>
                    </a:lnTo>
                    <a:lnTo>
                      <a:pt x="273" y="2679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</p:grpSp>
        <p:sp>
          <p:nvSpPr>
            <p:cNvPr id="54" name="曲线"/>
            <p:cNvSpPr>
              <a:spLocks/>
            </p:cNvSpPr>
            <p:nvPr/>
          </p:nvSpPr>
          <p:spPr>
            <a:xfrm flipH="1" rot="21600000">
              <a:off x="-3171" y="2438400"/>
              <a:ext cx="9147172" cy="654050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10988"/>
                  </a:moveTo>
                  <a:cubicBezTo>
                    <a:pt x="6247" y="21600"/>
                    <a:pt x="8526" y="5200"/>
                    <a:pt x="21600" y="10527"/>
                  </a:cubicBezTo>
                  <a:lnTo>
                    <a:pt x="21600" y="209"/>
                  </a:lnTo>
                  <a:lnTo>
                    <a:pt x="0" y="0"/>
                  </a:lnTo>
                  <a:lnTo>
                    <a:pt x="0" y="10988"/>
                  </a:lnTo>
                  <a:lnTo>
                    <a:pt x="0" y="10988"/>
                  </a:lnTo>
                  <a:lnTo>
                    <a:pt x="0" y="10988"/>
                  </a:lnTo>
                  <a:lnTo>
                    <a:pt x="0" y="10988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1"/>
            </a:gradFill>
            <a:ln w="12700" cmpd="sng" cap="flat">
              <a:noFill/>
              <a:prstDash val="solid"/>
              <a:miter/>
            </a:ln>
          </p:spPr>
        </p:sp>
        <p:sp>
          <p:nvSpPr>
            <p:cNvPr id="55" name="曲线"/>
            <p:cNvSpPr>
              <a:spLocks/>
            </p:cNvSpPr>
            <p:nvPr/>
          </p:nvSpPr>
          <p:spPr>
            <a:xfrm flipH="1" rot="21600000">
              <a:off x="-3171" y="3201987"/>
              <a:ext cx="9145584" cy="300037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3203"/>
                  </a:moveTo>
                  <a:cubicBezTo>
                    <a:pt x="3602" y="0"/>
                    <a:pt x="18637" y="18396"/>
                    <a:pt x="21600" y="0"/>
                  </a:cubicBezTo>
                  <a:lnTo>
                    <a:pt x="21600" y="21600"/>
                  </a:lnTo>
                  <a:lnTo>
                    <a:pt x="3" y="21600"/>
                  </a:lnTo>
                  <a:lnTo>
                    <a:pt x="0" y="3203"/>
                  </a:lnTo>
                  <a:lnTo>
                    <a:pt x="0" y="3203"/>
                  </a:lnTo>
                  <a:lnTo>
                    <a:pt x="0" y="3203"/>
                  </a:lnTo>
                  <a:lnTo>
                    <a:pt x="0" y="3203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16200000" scaled="1"/>
            </a:gradFill>
            <a:ln w="12700" cmpd="sng" cap="flat">
              <a:noFill/>
              <a:prstDash val="solid"/>
              <a:miter/>
            </a:ln>
          </p:spPr>
        </p:sp>
      </p:grpSp>
      <p:sp>
        <p:nvSpPr>
          <p:cNvPr id="57" name="文本框"/>
          <p:cNvSpPr>
            <a:spLocks noGrp="1"/>
          </p:cNvSpPr>
          <p:nvPr>
            <p:ph type="ctrTitle"/>
          </p:nvPr>
        </p:nvSpPr>
        <p:spPr>
          <a:xfrm rot="0">
            <a:off x="1173162" y="198437"/>
            <a:ext cx="7772400" cy="22860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7200" b="0" i="0" u="none" strike="noStrike" kern="0" cap="none" spc="0" baseline="0">
                <a:solidFill>
                  <a:schemeClr val="tx2"/>
                </a:solidFill>
                <a:latin typeface="Times New Roman" pitchFamily="18" charset="0"/>
                <a:ea typeface="宋体" pitchFamily="0" charset="0"/>
                <a:cs typeface="Lucida Sans"/>
              </a:rPr>
              <a:t>Click to edit Master title style</a:t>
            </a:r>
            <a:endParaRPr lang="zh-CN" altLang="en-US" sz="7200" b="0" i="0" u="none" strike="noStrike" kern="0" cap="none" spc="0" baseline="0">
              <a:solidFill>
                <a:schemeClr val="tx2"/>
              </a:solidFill>
              <a:latin typeface="Times New Roman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58" name="文本框"/>
          <p:cNvSpPr>
            <a:spLocks noGrp="1"/>
          </p:cNvSpPr>
          <p:nvPr>
            <p:ph type="subTitle" idx="1"/>
          </p:nvPr>
        </p:nvSpPr>
        <p:spPr>
          <a:xfrm rot="0">
            <a:off x="1166812" y="3886200"/>
            <a:ext cx="6400800" cy="17526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l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None/>
            </a:pPr>
            <a:r>
              <a:rPr lang="en-US" altLang="zh-CN" sz="4000" b="0" i="0" u="none" strike="noStrike" kern="0" cap="none" spc="0" baseline="0">
                <a:solidFill>
                  <a:schemeClr val="tx1"/>
                </a:solidFill>
                <a:latin typeface="Arial" pitchFamily="34" charset="0"/>
                <a:ea typeface="宋体" pitchFamily="0" charset="0"/>
                <a:cs typeface="Lucida Sans"/>
              </a:rPr>
              <a:t>Click to edit Master subtitle style</a:t>
            </a:r>
            <a:endParaRPr lang="zh-CN" altLang="en-US" sz="4000" b="0" i="0" u="none" strike="noStrike" kern="0" cap="none" spc="0" baseline="0">
              <a:solidFill>
                <a:schemeClr val="tx1"/>
              </a:solidFill>
              <a:latin typeface="Arial" pitchFamily="34" charset="0"/>
              <a:ea typeface="宋体" pitchFamily="0" charset="0"/>
              <a:cs typeface="Lucida Sans"/>
            </a:endParaRPr>
          </a:p>
        </p:txBody>
      </p:sp>
      <p:sp>
        <p:nvSpPr>
          <p:cNvPr id="59" name="文本框"/>
          <p:cNvSpPr>
            <a:spLocks noGrp="1"/>
          </p:cNvSpPr>
          <p:nvPr>
            <p:ph type="dt"/>
          </p:nvPr>
        </p:nvSpPr>
        <p:spPr>
          <a:xfrm rot="0">
            <a:off x="1166812" y="6248400"/>
            <a:ext cx="1905000" cy="457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l" eaLnBrk="1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None/>
            </a:pPr>
            <a:endParaRPr lang="zh-CN" altLang="en-US" sz="1400" b="0" i="0" u="none" strike="noStrike" kern="0" cap="none" spc="0" baseline="0">
              <a:solidFill>
                <a:srgbClr val="000000"/>
              </a:solidFill>
              <a:latin typeface="Arial" pitchFamily="34" charset="0"/>
              <a:ea typeface="宋体" pitchFamily="0" charset="0"/>
              <a:cs typeface="Lucida Sans"/>
            </a:endParaRPr>
          </a:p>
        </p:txBody>
      </p:sp>
      <p:sp>
        <p:nvSpPr>
          <p:cNvPr id="60" name="文本框"/>
          <p:cNvSpPr>
            <a:spLocks noGrp="1"/>
          </p:cNvSpPr>
          <p:nvPr>
            <p:ph type="ftr"/>
          </p:nvPr>
        </p:nvSpPr>
        <p:spPr>
          <a:xfrm rot="0">
            <a:off x="3581400" y="6248400"/>
            <a:ext cx="2895600" cy="457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ctr" eaLnBrk="1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None/>
            </a:pPr>
            <a:endParaRPr lang="zh-CN" altLang="en-US" sz="1400" b="0" i="0" u="none" strike="noStrike" kern="0" cap="none" spc="0" baseline="0">
              <a:solidFill>
                <a:srgbClr val="000000"/>
              </a:solidFill>
              <a:latin typeface="Arial" pitchFamily="34" charset="0"/>
              <a:ea typeface="宋体" pitchFamily="0" charset="0"/>
              <a:cs typeface="Lucida Sans"/>
            </a:endParaRPr>
          </a:p>
        </p:txBody>
      </p:sp>
      <p:sp>
        <p:nvSpPr>
          <p:cNvPr id="61" name="文本框"/>
          <p:cNvSpPr>
            <a:spLocks noGrp="1"/>
          </p:cNvSpPr>
          <p:nvPr>
            <p:ph type="sldNum"/>
          </p:nvPr>
        </p:nvSpPr>
        <p:spPr>
          <a:xfrm rot="0">
            <a:off x="7010400" y="6248400"/>
            <a:ext cx="1905000" cy="457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r" eaLnBrk="1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400" b="0" i="0" u="none" strike="noStrike" kern="0" cap="none" spc="0" baseline="0">
                <a:solidFill>
                  <a:srgbClr val="000000"/>
                </a:solidFill>
                <a:latin typeface="Arial" pitchFamily="34" charset="0"/>
                <a:ea typeface="宋体" pitchFamily="0" charset="0"/>
                <a:cs typeface="Lucida Sans"/>
              </a:rPr>
              <a:t>&lt;#&gt;</a:t>
            </a:fld>
            <a:endParaRPr lang="zh-CN" altLang="en-US" sz="1400" b="0" i="0" u="none" strike="noStrike" kern="0" cap="none" spc="0" baseline="0">
              <a:solidFill>
                <a:srgbClr val="000000"/>
              </a:solidFill>
              <a:latin typeface="Arial" pitchFamily="34" charset="0"/>
              <a:ea typeface="宋体" pitchFamily="0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001268528"/>
      </p:ext>
    </p:extLst>
  </p:cSld>
  <p:clrMapOvr>
    <a:masterClrMapping/>
  </p:clrMapOvr>
</p:sldLayout>
</file>

<file path=ppt/slideLayouts/slideLayout10.xml><?xml version="1.0" encoding="utf-8"?>
<p:sldLayout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orient="vert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084702"/>
      </p:ext>
    </p:extLst>
  </p:cSld>
  <p:clrMapOvr>
    <a:masterClrMapping xmlns:a="http://schemas.openxmlformats.org/drawingml/2006/main"/>
  </p:clrMapOvr>
</p:sldLayout>
</file>

<file path=ppt/slideLayouts/slideLayout11.xml><?xml version="1.0" encoding="utf-8"?>
<p:sldLayout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 orient="vert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orient="vert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783756"/>
      </p:ext>
    </p:extLst>
  </p:cSld>
  <p:clrMapOvr>
    <a:masterClrMapping xmlns:a="http://schemas.openxmlformats.org/drawingml/2006/main"/>
  </p:clrMapOvr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23522"/>
      </p:ext>
    </p:extLst>
  </p:cSld>
  <p:clrMapOvr>
    <a:masterClrMapping xmlns:a="http://schemas.openxmlformats.org/drawingml/2006/main"/>
  </p:clrMapOvr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defRPr sz="4000" b="1" cap="all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16626"/>
      </p:ext>
    </p:extLst>
  </p:cSld>
  <p:clrMapOvr>
    <a:masterClrMapping xmlns:a="http://schemas.openxmlformats.org/drawingml/2006/main"/>
  </p:clrMapOvr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sz="half"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sz="half"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433716"/>
      </p:ext>
    </p:extLst>
  </p:cSld>
  <p:clrMapOvr>
    <a:masterClrMapping xmlns:a="http://schemas.openxmlformats.org/drawingml/2006/main"/>
  </p:clrMapOvr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defRPr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sz="half"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body" sz="quarter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sz="quarter"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9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23179"/>
      </p:ext>
    </p:extLst>
  </p:cSld>
  <p:clrMapOvr>
    <a:masterClrMapping xmlns:a="http://schemas.openxmlformats.org/drawingml/2006/main"/>
  </p:clrMapOvr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77779"/>
      </p:ext>
    </p:extLst>
  </p:cSld>
  <p:clrMapOvr>
    <a:masterClrMapping xmlns:a="http://schemas.openxmlformats.org/drawingml/2006/main"/>
  </p:clrMapOvr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869099"/>
      </p:ext>
    </p:extLst>
  </p:cSld>
  <p:clrMapOvr>
    <a:masterClrMapping xmlns:a="http://schemas.openxmlformats.org/drawingml/2006/main"/>
  </p:clrMapOvr>
</p:sldLayout>
</file>

<file path=ppt/slideLayouts/slideLayout8.xml><?xml version="1.0" encoding="utf-8"?>
<p:sldLayout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defRPr sz="2000" b="1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body" sz="half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01448"/>
      </p:ext>
    </p:extLst>
  </p:cSld>
  <p:clrMapOvr>
    <a:masterClrMapping xmlns:a="http://schemas.openxmlformats.org/drawingml/2006/main"/>
  </p:clrMapOvr>
</p:sldLayout>
</file>

<file path=ppt/slideLayouts/slideLayout9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defRPr sz="2000" b="1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body" sz="half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485312"/>
      </p:ext>
    </p:extLst>
  </p:cSld>
  <p:clrMapOvr>
    <a:masterClrMapping xmlns:a="http://schemas.openxmlformats.org/drawingml/2006/main"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"/>
          <p:cNvGrpSpPr>
            <a:grpSpLocks/>
          </p:cNvGrpSpPr>
          <p:nvPr/>
        </p:nvGrpSpPr>
        <p:grpSpPr>
          <a:xfrm>
            <a:off x="0" y="-4762"/>
            <a:ext cx="1063625" cy="6858000"/>
            <a:chOff x="0" y="-4762"/>
            <a:chExt cx="1063625" cy="6858000"/>
          </a:xfrm>
        </p:grpSpPr>
        <p:grpSp>
          <p:nvGrpSpPr>
            <p:cNvPr id="25" name="组合"/>
            <p:cNvGrpSpPr>
              <a:grpSpLocks/>
            </p:cNvGrpSpPr>
            <p:nvPr/>
          </p:nvGrpSpPr>
          <p:grpSpPr>
            <a:xfrm rot="16200000" flipH="1">
              <a:off x="-2881312" y="2917825"/>
              <a:ext cx="6858000" cy="1012825"/>
              <a:chOff x="-2881312" y="2917825"/>
              <a:chExt cx="6858000" cy="1012825"/>
            </a:xfrm>
          </p:grpSpPr>
          <p:sp>
            <p:nvSpPr>
              <p:cNvPr id="6" name="曲线"/>
              <p:cNvSpPr>
                <a:spLocks/>
              </p:cNvSpPr>
              <p:nvPr/>
            </p:nvSpPr>
            <p:spPr>
              <a:xfrm rot="16200000">
                <a:off x="42862" y="3175"/>
                <a:ext cx="990602" cy="6838951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7" name="曲线"/>
              <p:cNvSpPr>
                <a:spLocks/>
              </p:cNvSpPr>
              <p:nvPr/>
            </p:nvSpPr>
            <p:spPr>
              <a:xfrm rot="16200000">
                <a:off x="-1428749" y="3171825"/>
                <a:ext cx="990599" cy="5016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18510"/>
                      <a:pt x="0" y="18510"/>
                    </a:cubicBezTo>
                    <a:cubicBezTo>
                      <a:pt x="14949" y="15229"/>
                      <a:pt x="17997" y="21600"/>
                      <a:pt x="21600" y="18510"/>
                    </a:cubicBezTo>
                    <a:lnTo>
                      <a:pt x="2160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8" name="曲线"/>
              <p:cNvSpPr>
                <a:spLocks/>
              </p:cNvSpPr>
              <p:nvPr/>
            </p:nvSpPr>
            <p:spPr>
              <a:xfrm rot="16200000">
                <a:off x="-1833562" y="3171825"/>
                <a:ext cx="990600" cy="501649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33"/>
                    </a:lnTo>
                    <a:cubicBezTo>
                      <a:pt x="3574" y="21600"/>
                      <a:pt x="14935" y="16343"/>
                      <a:pt x="21613" y="18533"/>
                    </a:cubicBezTo>
                    <a:lnTo>
                      <a:pt x="216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9" name="曲线"/>
              <p:cNvSpPr>
                <a:spLocks/>
              </p:cNvSpPr>
              <p:nvPr/>
            </p:nvSpPr>
            <p:spPr>
              <a:xfrm rot="16200000">
                <a:off x="-3071812" y="3270249"/>
                <a:ext cx="990600" cy="30480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3066"/>
                    </a:moveTo>
                    <a:lnTo>
                      <a:pt x="0" y="18984"/>
                    </a:lnTo>
                    <a:cubicBezTo>
                      <a:pt x="3588" y="21645"/>
                      <a:pt x="18011" y="21645"/>
                      <a:pt x="21627" y="18984"/>
                    </a:cubicBezTo>
                    <a:lnTo>
                      <a:pt x="21627" y="3066"/>
                    </a:lnTo>
                    <a:cubicBezTo>
                      <a:pt x="20214" y="0"/>
                      <a:pt x="16889" y="450"/>
                      <a:pt x="13300" y="450"/>
                    </a:cubicBezTo>
                    <a:cubicBezTo>
                      <a:pt x="9698" y="450"/>
                      <a:pt x="2757" y="2525"/>
                      <a:pt x="0" y="3066"/>
                    </a:cubicBezTo>
                    <a:lnTo>
                      <a:pt x="0" y="3066"/>
                    </a:lnTo>
                    <a:lnTo>
                      <a:pt x="0" y="3066"/>
                    </a:lnTo>
                    <a:lnTo>
                      <a:pt x="0" y="3066"/>
                    </a:lnTo>
                    <a:close/>
                  </a:path>
                </a:pathLst>
              </a:custGeom>
              <a:solidFill>
                <a:schemeClr val="bg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0" name="曲线"/>
              <p:cNvSpPr>
                <a:spLocks/>
              </p:cNvSpPr>
              <p:nvPr/>
            </p:nvSpPr>
            <p:spPr>
              <a:xfrm rot="16200000">
                <a:off x="-2212974" y="3248025"/>
                <a:ext cx="990600" cy="3492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497"/>
                    </a:lnTo>
                    <a:cubicBezTo>
                      <a:pt x="3602" y="21600"/>
                      <a:pt x="17997" y="21600"/>
                      <a:pt x="21613" y="18497"/>
                    </a:cubicBezTo>
                    <a:lnTo>
                      <a:pt x="21613" y="0"/>
                    </a:lnTo>
                    <a:cubicBezTo>
                      <a:pt x="8299" y="2827"/>
                      <a:pt x="450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1" name="曲线"/>
              <p:cNvSpPr>
                <a:spLocks/>
              </p:cNvSpPr>
              <p:nvPr/>
            </p:nvSpPr>
            <p:spPr>
              <a:xfrm rot="16200000">
                <a:off x="-2476499" y="3206750"/>
                <a:ext cx="990600" cy="431799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21600"/>
                      <a:pt x="0" y="21600"/>
                    </a:cubicBezTo>
                    <a:cubicBezTo>
                      <a:pt x="3325" y="19055"/>
                      <a:pt x="4710" y="19055"/>
                      <a:pt x="8313" y="19055"/>
                    </a:cubicBezTo>
                    <a:cubicBezTo>
                      <a:pt x="11915" y="19055"/>
                      <a:pt x="18288" y="21600"/>
                      <a:pt x="21627" y="21600"/>
                    </a:cubicBezTo>
                    <a:lnTo>
                      <a:pt x="2162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2" name="曲线"/>
              <p:cNvSpPr>
                <a:spLocks/>
              </p:cNvSpPr>
              <p:nvPr/>
            </p:nvSpPr>
            <p:spPr>
              <a:xfrm rot="16200000">
                <a:off x="-2819399" y="3241675"/>
                <a:ext cx="1003300" cy="3746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246" y="2635"/>
                    </a:moveTo>
                    <a:lnTo>
                      <a:pt x="246" y="18927"/>
                    </a:lnTo>
                    <a:cubicBezTo>
                      <a:pt x="1640" y="21600"/>
                      <a:pt x="4921" y="18927"/>
                      <a:pt x="8475" y="18927"/>
                    </a:cubicBezTo>
                    <a:cubicBezTo>
                      <a:pt x="12030" y="18927"/>
                      <a:pt x="19412" y="21600"/>
                      <a:pt x="21600" y="18927"/>
                    </a:cubicBezTo>
                    <a:lnTo>
                      <a:pt x="21600" y="2635"/>
                    </a:lnTo>
                    <a:cubicBezTo>
                      <a:pt x="18592" y="0"/>
                      <a:pt x="7108" y="2635"/>
                      <a:pt x="3554" y="2635"/>
                    </a:cubicBezTo>
                    <a:cubicBezTo>
                      <a:pt x="0" y="2635"/>
                      <a:pt x="956" y="2635"/>
                      <a:pt x="246" y="2635"/>
                    </a:cubicBezTo>
                    <a:lnTo>
                      <a:pt x="246" y="2635"/>
                    </a:lnTo>
                    <a:lnTo>
                      <a:pt x="246" y="2635"/>
                    </a:lnTo>
                    <a:lnTo>
                      <a:pt x="246" y="2635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3" name="曲线"/>
              <p:cNvSpPr>
                <a:spLocks/>
              </p:cNvSpPr>
              <p:nvPr/>
            </p:nvSpPr>
            <p:spPr>
              <a:xfrm rot="16200000">
                <a:off x="817563" y="3163887"/>
                <a:ext cx="990600" cy="5016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18510"/>
                      <a:pt x="0" y="18510"/>
                    </a:cubicBezTo>
                    <a:cubicBezTo>
                      <a:pt x="14953" y="15229"/>
                      <a:pt x="18000" y="21600"/>
                      <a:pt x="21599" y="18510"/>
                    </a:cubicBezTo>
                    <a:lnTo>
                      <a:pt x="2159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4" name="曲线"/>
              <p:cNvSpPr>
                <a:spLocks/>
              </p:cNvSpPr>
              <p:nvPr/>
            </p:nvSpPr>
            <p:spPr>
              <a:xfrm rot="16200000">
                <a:off x="412750" y="3163887"/>
                <a:ext cx="990599" cy="5016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37"/>
                    </a:lnTo>
                    <a:cubicBezTo>
                      <a:pt x="3602" y="21600"/>
                      <a:pt x="14949" y="16350"/>
                      <a:pt x="21627" y="18537"/>
                    </a:cubicBezTo>
                    <a:lnTo>
                      <a:pt x="2162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5" name="曲线"/>
              <p:cNvSpPr>
                <a:spLocks/>
              </p:cNvSpPr>
              <p:nvPr/>
            </p:nvSpPr>
            <p:spPr>
              <a:xfrm rot="16200000">
                <a:off x="-825499" y="3262312"/>
                <a:ext cx="990599" cy="304799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3066"/>
                    </a:moveTo>
                    <a:lnTo>
                      <a:pt x="0" y="18984"/>
                    </a:lnTo>
                    <a:cubicBezTo>
                      <a:pt x="3588" y="21600"/>
                      <a:pt x="18011" y="21600"/>
                      <a:pt x="21627" y="18984"/>
                    </a:cubicBezTo>
                    <a:lnTo>
                      <a:pt x="21627" y="3066"/>
                    </a:lnTo>
                    <a:cubicBezTo>
                      <a:pt x="20228" y="0"/>
                      <a:pt x="16889" y="450"/>
                      <a:pt x="13300" y="450"/>
                    </a:cubicBezTo>
                    <a:cubicBezTo>
                      <a:pt x="9698" y="450"/>
                      <a:pt x="2757" y="2525"/>
                      <a:pt x="0" y="3066"/>
                    </a:cubicBezTo>
                    <a:lnTo>
                      <a:pt x="0" y="3066"/>
                    </a:lnTo>
                    <a:lnTo>
                      <a:pt x="0" y="3066"/>
                    </a:lnTo>
                    <a:lnTo>
                      <a:pt x="0" y="3066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6" name="曲线"/>
              <p:cNvSpPr>
                <a:spLocks/>
              </p:cNvSpPr>
              <p:nvPr/>
            </p:nvSpPr>
            <p:spPr>
              <a:xfrm rot="16200000">
                <a:off x="33338" y="3240087"/>
                <a:ext cx="990600" cy="3492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497"/>
                    </a:lnTo>
                    <a:cubicBezTo>
                      <a:pt x="3588" y="21600"/>
                      <a:pt x="18011" y="21600"/>
                      <a:pt x="21627" y="18497"/>
                    </a:cubicBezTo>
                    <a:lnTo>
                      <a:pt x="21627" y="0"/>
                    </a:lnTo>
                    <a:cubicBezTo>
                      <a:pt x="8299" y="2827"/>
                      <a:pt x="4502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7" name="曲线"/>
              <p:cNvSpPr>
                <a:spLocks/>
              </p:cNvSpPr>
              <p:nvPr/>
            </p:nvSpPr>
            <p:spPr>
              <a:xfrm rot="16200000">
                <a:off x="-230186" y="3200400"/>
                <a:ext cx="990600" cy="428624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21600"/>
                      <a:pt x="0" y="21600"/>
                    </a:cubicBezTo>
                    <a:cubicBezTo>
                      <a:pt x="3325" y="19100"/>
                      <a:pt x="4710" y="19100"/>
                      <a:pt x="8313" y="19100"/>
                    </a:cubicBezTo>
                    <a:cubicBezTo>
                      <a:pt x="11901" y="19100"/>
                      <a:pt x="18274" y="21600"/>
                      <a:pt x="21627" y="21600"/>
                    </a:cubicBezTo>
                    <a:lnTo>
                      <a:pt x="2162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8" name="曲线"/>
              <p:cNvSpPr>
                <a:spLocks/>
              </p:cNvSpPr>
              <p:nvPr/>
            </p:nvSpPr>
            <p:spPr>
              <a:xfrm rot="16200000">
                <a:off x="-573086" y="3233737"/>
                <a:ext cx="1003300" cy="374649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273" y="2640"/>
                    </a:moveTo>
                    <a:lnTo>
                      <a:pt x="273" y="18922"/>
                    </a:lnTo>
                    <a:cubicBezTo>
                      <a:pt x="1640" y="21600"/>
                      <a:pt x="4921" y="18922"/>
                      <a:pt x="8475" y="18922"/>
                    </a:cubicBezTo>
                    <a:cubicBezTo>
                      <a:pt x="12016" y="18922"/>
                      <a:pt x="19412" y="21600"/>
                      <a:pt x="21600" y="18922"/>
                    </a:cubicBezTo>
                    <a:lnTo>
                      <a:pt x="21600" y="2640"/>
                    </a:lnTo>
                    <a:cubicBezTo>
                      <a:pt x="18592" y="0"/>
                      <a:pt x="7095" y="2640"/>
                      <a:pt x="3554" y="2640"/>
                    </a:cubicBezTo>
                    <a:cubicBezTo>
                      <a:pt x="0" y="2640"/>
                      <a:pt x="943" y="2640"/>
                      <a:pt x="273" y="2640"/>
                    </a:cubicBezTo>
                    <a:lnTo>
                      <a:pt x="273" y="2640"/>
                    </a:lnTo>
                    <a:lnTo>
                      <a:pt x="273" y="2640"/>
                    </a:lnTo>
                    <a:lnTo>
                      <a:pt x="273" y="2640"/>
                    </a:lnTo>
                    <a:close/>
                  </a:path>
                </a:pathLst>
              </a:custGeom>
              <a:solidFill>
                <a:schemeClr val="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19" name="曲线"/>
              <p:cNvSpPr>
                <a:spLocks/>
              </p:cNvSpPr>
              <p:nvPr/>
            </p:nvSpPr>
            <p:spPr>
              <a:xfrm rot="16200000">
                <a:off x="1849438" y="3171825"/>
                <a:ext cx="990600" cy="50165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18510"/>
                      <a:pt x="0" y="18510"/>
                    </a:cubicBezTo>
                    <a:cubicBezTo>
                      <a:pt x="14949" y="15229"/>
                      <a:pt x="17997" y="21600"/>
                      <a:pt x="21613" y="18510"/>
                    </a:cubicBezTo>
                    <a:lnTo>
                      <a:pt x="216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20" name="曲线"/>
              <p:cNvSpPr>
                <a:spLocks/>
              </p:cNvSpPr>
              <p:nvPr/>
            </p:nvSpPr>
            <p:spPr>
              <a:xfrm rot="16200000">
                <a:off x="1443037" y="3171825"/>
                <a:ext cx="990600" cy="501649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lnTo>
                      <a:pt x="0" y="18533"/>
                    </a:lnTo>
                    <a:cubicBezTo>
                      <a:pt x="3602" y="21600"/>
                      <a:pt x="14963" y="16343"/>
                      <a:pt x="21627" y="18533"/>
                    </a:cubicBezTo>
                    <a:lnTo>
                      <a:pt x="2162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21" name="曲线"/>
              <p:cNvSpPr>
                <a:spLocks/>
              </p:cNvSpPr>
              <p:nvPr/>
            </p:nvSpPr>
            <p:spPr>
              <a:xfrm rot="16200000">
                <a:off x="2452688" y="3262312"/>
                <a:ext cx="990600" cy="304800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3060"/>
                    </a:moveTo>
                    <a:lnTo>
                      <a:pt x="0" y="18944"/>
                    </a:lnTo>
                    <a:cubicBezTo>
                      <a:pt x="3588" y="21600"/>
                      <a:pt x="18011" y="21600"/>
                      <a:pt x="21627" y="18944"/>
                    </a:cubicBezTo>
                    <a:lnTo>
                      <a:pt x="21627" y="3060"/>
                    </a:lnTo>
                    <a:cubicBezTo>
                      <a:pt x="20214" y="0"/>
                      <a:pt x="16903" y="450"/>
                      <a:pt x="13286" y="450"/>
                    </a:cubicBezTo>
                    <a:cubicBezTo>
                      <a:pt x="9684" y="450"/>
                      <a:pt x="2757" y="2520"/>
                      <a:pt x="0" y="3060"/>
                    </a:cubicBezTo>
                    <a:lnTo>
                      <a:pt x="0" y="3060"/>
                    </a:lnTo>
                    <a:lnTo>
                      <a:pt x="0" y="3060"/>
                    </a:lnTo>
                    <a:lnTo>
                      <a:pt x="0" y="3060"/>
                    </a:lnTo>
                    <a:close/>
                  </a:path>
                </a:pathLst>
              </a:custGeom>
              <a:solidFill>
                <a:schemeClr val="folHlink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22" name="曲线"/>
              <p:cNvSpPr>
                <a:spLocks/>
              </p:cNvSpPr>
              <p:nvPr/>
            </p:nvSpPr>
            <p:spPr>
              <a:xfrm rot="0">
                <a:off x="3630613" y="2917825"/>
                <a:ext cx="346075" cy="992187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21572"/>
                    </a:moveTo>
                    <a:lnTo>
                      <a:pt x="21600" y="21600"/>
                    </a:lnTo>
                    <a:lnTo>
                      <a:pt x="21600" y="193"/>
                    </a:lnTo>
                    <a:lnTo>
                      <a:pt x="0" y="0"/>
                    </a:lnTo>
                    <a:cubicBezTo>
                      <a:pt x="2853" y="13275"/>
                      <a:pt x="0" y="17078"/>
                      <a:pt x="0" y="21572"/>
                    </a:cubicBezTo>
                    <a:lnTo>
                      <a:pt x="0" y="21572"/>
                    </a:lnTo>
                    <a:lnTo>
                      <a:pt x="0" y="21572"/>
                    </a:lnTo>
                    <a:lnTo>
                      <a:pt x="0" y="21572"/>
                    </a:lnTo>
                    <a:close/>
                  </a:path>
                </a:pathLst>
              </a:custGeom>
              <a:solidFill>
                <a:schemeClr val="tx1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23" name="曲线"/>
              <p:cNvSpPr>
                <a:spLocks/>
              </p:cNvSpPr>
              <p:nvPr/>
            </p:nvSpPr>
            <p:spPr>
              <a:xfrm rot="16200000">
                <a:off x="3048000" y="3200400"/>
                <a:ext cx="990600" cy="428624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0" y="0"/>
                    </a:moveTo>
                    <a:cubicBezTo>
                      <a:pt x="0" y="0"/>
                      <a:pt x="0" y="21600"/>
                      <a:pt x="0" y="21600"/>
                    </a:cubicBezTo>
                    <a:cubicBezTo>
                      <a:pt x="3325" y="19100"/>
                      <a:pt x="4710" y="19100"/>
                      <a:pt x="8313" y="19100"/>
                    </a:cubicBezTo>
                    <a:cubicBezTo>
                      <a:pt x="11901" y="19100"/>
                      <a:pt x="18274" y="21600"/>
                      <a:pt x="21613" y="21600"/>
                    </a:cubicBezTo>
                    <a:lnTo>
                      <a:pt x="216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mpd="sng" cap="flat">
                <a:noFill/>
                <a:prstDash val="solid"/>
                <a:miter/>
              </a:ln>
            </p:spPr>
          </p:sp>
          <p:sp>
            <p:nvSpPr>
              <p:cNvPr id="24" name="曲线"/>
              <p:cNvSpPr>
                <a:spLocks/>
              </p:cNvSpPr>
              <p:nvPr/>
            </p:nvSpPr>
            <p:spPr>
              <a:xfrm rot="16200000">
                <a:off x="2705100" y="3233737"/>
                <a:ext cx="1003300" cy="374649"/>
              </a:xfrm>
              <a:custGeom>
                <a:gdLst>
                  <a:gd name="T1" fmla="*/ 0 w 21600"/>
                  <a:gd name="T2" fmla="*/ 0 h 21600"/>
                  <a:gd name="T3" fmla="*/ 21600 w 21600"/>
                  <a:gd name="T4" fmla="*/ 21600 h 21600"/>
                </a:gdLst>
                <a:rect l="T1" t="T2" r="T3" b="T4"/>
                <a:pathLst>
                  <a:path w="21600" h="21600">
                    <a:moveTo>
                      <a:pt x="259" y="2640"/>
                    </a:moveTo>
                    <a:lnTo>
                      <a:pt x="259" y="18922"/>
                    </a:lnTo>
                    <a:cubicBezTo>
                      <a:pt x="1640" y="21600"/>
                      <a:pt x="4921" y="18922"/>
                      <a:pt x="8462" y="18922"/>
                    </a:cubicBezTo>
                    <a:cubicBezTo>
                      <a:pt x="12016" y="18922"/>
                      <a:pt x="19398" y="21600"/>
                      <a:pt x="21600" y="18922"/>
                    </a:cubicBezTo>
                    <a:lnTo>
                      <a:pt x="21600" y="2640"/>
                    </a:lnTo>
                    <a:cubicBezTo>
                      <a:pt x="18592" y="0"/>
                      <a:pt x="7108" y="2640"/>
                      <a:pt x="3540" y="2640"/>
                    </a:cubicBezTo>
                    <a:cubicBezTo>
                      <a:pt x="0" y="2640"/>
                      <a:pt x="956" y="2640"/>
                      <a:pt x="259" y="2640"/>
                    </a:cubicBezTo>
                    <a:lnTo>
                      <a:pt x="259" y="2640"/>
                    </a:lnTo>
                    <a:lnTo>
                      <a:pt x="259" y="2640"/>
                    </a:lnTo>
                    <a:lnTo>
                      <a:pt x="259" y="2640"/>
                    </a:lnTo>
                    <a:close/>
                  </a:path>
                </a:pathLst>
              </a:custGeom>
              <a:solidFill>
                <a:schemeClr val="tx2"/>
              </a:solidFill>
              <a:ln w="12700" cmpd="sng" cap="flat">
                <a:noFill/>
                <a:prstDash val="solid"/>
                <a:miter/>
              </a:ln>
            </p:spPr>
          </p:sp>
        </p:grpSp>
        <p:sp>
          <p:nvSpPr>
            <p:cNvPr id="26" name="曲线"/>
            <p:cNvSpPr>
              <a:spLocks/>
            </p:cNvSpPr>
            <p:nvPr/>
          </p:nvSpPr>
          <p:spPr>
            <a:xfrm flipH="1" rot="16200000">
              <a:off x="-3101975" y="3097212"/>
              <a:ext cx="6858000" cy="654050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10988"/>
                  </a:moveTo>
                  <a:cubicBezTo>
                    <a:pt x="6248" y="21600"/>
                    <a:pt x="8528" y="5200"/>
                    <a:pt x="21604" y="10527"/>
                  </a:cubicBezTo>
                  <a:lnTo>
                    <a:pt x="21604" y="209"/>
                  </a:lnTo>
                  <a:lnTo>
                    <a:pt x="0" y="0"/>
                  </a:lnTo>
                  <a:lnTo>
                    <a:pt x="0" y="10988"/>
                  </a:lnTo>
                  <a:lnTo>
                    <a:pt x="0" y="10988"/>
                  </a:lnTo>
                  <a:lnTo>
                    <a:pt x="0" y="10988"/>
                  </a:lnTo>
                  <a:lnTo>
                    <a:pt x="0" y="10988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0" scaled="1"/>
            </a:gradFill>
            <a:ln w="12700" cmpd="sng" cap="flat">
              <a:noFill/>
              <a:prstDash val="solid"/>
              <a:miter/>
            </a:ln>
          </p:spPr>
        </p:sp>
        <p:sp>
          <p:nvSpPr>
            <p:cNvPr id="27" name="曲线"/>
            <p:cNvSpPr>
              <a:spLocks/>
            </p:cNvSpPr>
            <p:nvPr/>
          </p:nvSpPr>
          <p:spPr>
            <a:xfrm flipH="1" rot="16200000">
              <a:off x="-2514599" y="3273425"/>
              <a:ext cx="6856413" cy="300037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3157"/>
                  </a:moveTo>
                  <a:cubicBezTo>
                    <a:pt x="3602" y="0"/>
                    <a:pt x="18637" y="18396"/>
                    <a:pt x="21599" y="0"/>
                  </a:cubicBezTo>
                  <a:lnTo>
                    <a:pt x="21599" y="21600"/>
                  </a:lnTo>
                  <a:lnTo>
                    <a:pt x="0" y="21600"/>
                  </a:lnTo>
                  <a:lnTo>
                    <a:pt x="0" y="3157"/>
                  </a:lnTo>
                  <a:lnTo>
                    <a:pt x="0" y="3157"/>
                  </a:lnTo>
                  <a:lnTo>
                    <a:pt x="0" y="3157"/>
                  </a:lnTo>
                  <a:lnTo>
                    <a:pt x="0" y="3157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10800000" scaled="1"/>
            </a:gradFill>
            <a:ln w="12700" cmpd="sng" cap="flat">
              <a:noFill/>
              <a:prstDash val="solid"/>
              <a:miter/>
            </a:ln>
          </p:spPr>
        </p:sp>
      </p:grpSp>
      <p:sp>
        <p:nvSpPr>
          <p:cNvPr id="29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11430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0" name="文本框"/>
          <p:cNvSpPr>
            <a:spLocks noGrp="1"/>
          </p:cNvSpPr>
          <p:nvPr>
            <p:ph type="body" idx="1"/>
          </p:nvPr>
        </p:nvSpPr>
        <p:spPr>
          <a:xfrm rot="0">
            <a:off x="1173162" y="1981200"/>
            <a:ext cx="7772400" cy="4114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31" name="文本框"/>
          <p:cNvSpPr>
            <a:spLocks noGrp="1"/>
          </p:cNvSpPr>
          <p:nvPr>
            <p:ph type="dt"/>
          </p:nvPr>
        </p:nvSpPr>
        <p:spPr>
          <a:xfrm rot="0">
            <a:off x="1173162" y="6265863"/>
            <a:ext cx="1905000" cy="457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eaLnBrk="1" latinLnBrk="0" hangingPunct="1">
              <a:spcBef>
                <a:spcPct val="50000"/>
              </a:spcBef>
              <a:buNone/>
            </a:pPr>
            <a:endParaRPr lang="zh-CN" altLang="en-US" sz="1400">
              <a:latin typeface="Arial" pitchFamily="34" charset="0"/>
            </a:endParaRPr>
          </a:p>
        </p:txBody>
      </p:sp>
      <p:sp>
        <p:nvSpPr>
          <p:cNvPr id="32" name="文本框"/>
          <p:cNvSpPr>
            <a:spLocks noGrp="1"/>
          </p:cNvSpPr>
          <p:nvPr>
            <p:ph type="ftr"/>
          </p:nvPr>
        </p:nvSpPr>
        <p:spPr>
          <a:xfrm rot="0">
            <a:off x="3581400" y="6248400"/>
            <a:ext cx="2895600" cy="457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ctr" eaLnBrk="1" latinLnBrk="0" hangingPunct="1">
              <a:spcBef>
                <a:spcPct val="50000"/>
              </a:spcBef>
              <a:buNone/>
            </a:pPr>
            <a:endParaRPr lang="zh-CN" altLang="en-US" sz="1400">
              <a:latin typeface="Arial" pitchFamily="34" charset="0"/>
            </a:endParaRPr>
          </a:p>
        </p:txBody>
      </p:sp>
      <p:sp>
        <p:nvSpPr>
          <p:cNvPr id="33" name="文本框"/>
          <p:cNvSpPr>
            <a:spLocks noGrp="1"/>
          </p:cNvSpPr>
          <p:nvPr>
            <p:ph type="sldNum"/>
          </p:nvPr>
        </p:nvSpPr>
        <p:spPr>
          <a:xfrm rot="0">
            <a:off x="7010400" y="6248400"/>
            <a:ext cx="1905000" cy="457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r" eaLnBrk="1" latinLnBrk="0" hangingPunct="1">
              <a:spcBef>
                <a:spcPct val="50000"/>
              </a:spcBef>
              <a:buNone/>
            </a:pPr>
            <a:fld id="{CAD2D6BD-DE1B-4B5F-8B41-2702339687B9}" type="slidenum">
              <a:rPr lang="en-US" altLang="zh-CN" sz="1400" b="0" i="0" u="none" strike="noStrike" kern="0" cap="none" spc="0" baseline="0">
                <a:solidFill>
                  <a:schemeClr val="tx1"/>
                </a:solidFill>
                <a:latin typeface="Arial" pitchFamily="34" charset="0"/>
                <a:ea typeface="宋体" pitchFamily="0" charset="0"/>
                <a:cs typeface="Lucida Sans"/>
              </a:rPr>
              <a:t>&lt;#&gt;</a:t>
            </a:fld>
            <a:endParaRPr lang="zh-CN" altLang="en-US" sz="14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86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cut/>
  </p:transition>
  <p:hf sldNum="0" hdr="0" ftr="1" dt="1"/>
  <p:txStyles>
    <p:titleStyle>
      <a:lvl1pPr marL="0" indent="0" algn="l" defTabSz="914400" rtl="0" eaLnBrk="1" fontAlgn="base" latinLnBrk="0" hangingPunct="1">
        <a:lnSpc>
          <a:spcPct val="100000"/>
        </a:lnSpc>
        <a:spcBef>
          <a:spcPts val="0"/>
        </a:spcBef>
        <a:spcAft>
          <a:spcPts val="0"/>
        </a:spcAft>
        <a:buNone/>
        <a:defRPr sz="4400" b="0" i="0" u="none" baseline="0">
          <a:solidFill>
            <a:schemeClr val="tx2"/>
          </a:solidFill>
          <a:latin typeface="Times New Roman" pitchFamily="18" charset="0"/>
          <a:ea typeface="宋体" pitchFamily="0" charset="0"/>
        </a:defRPr>
      </a:lvl1pPr>
    </p:titleStyle>
    <p:bodyStyle>
      <a:lvl1pPr marL="34290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accent1"/>
        </a:buClr>
        <a:buSzPct val="80000"/>
        <a:buFont typeface="Wingdings" pitchFamily="2" charset="2"/>
        <a:buChar char="n"/>
        <a:defRPr sz="32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1pPr>
      <a:lvl2pPr marL="742950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Tx/>
        <a:buChar char="–"/>
        <a:defRPr sz="28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2pPr>
      <a:lvl3pPr marL="114300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 typeface="Times New Roman" pitchFamily="18" charset="0"/>
        <a:buChar char="•"/>
        <a:defRPr sz="24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3pPr>
      <a:lvl4pPr marL="160020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 typeface="Times New Roman" pitchFamily="18" charset="0"/>
        <a:buChar char="–"/>
        <a:defRPr sz="20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4pPr>
      <a:lvl5pPr marL="205740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 typeface="Times New Roman" pitchFamily="18" charset="0"/>
        <a:buChar char="»"/>
        <a:defRPr sz="20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5pPr>
      <a:lvl6pPr marL="205740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 typeface="Times New Roman" pitchFamily="18" charset="0"/>
        <a:buChar char="»"/>
        <a:defRPr sz="20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6pPr>
      <a:lvl7pPr marL="205740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 typeface="Times New Roman" pitchFamily="18" charset="0"/>
        <a:buChar char="»"/>
        <a:defRPr sz="20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7pPr>
      <a:lvl8pPr marL="205740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 typeface="Times New Roman" pitchFamily="18" charset="0"/>
        <a:buChar char="»"/>
        <a:defRPr sz="20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8pPr>
      <a:lvl9pPr marL="2057400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ts val="0"/>
        </a:spcAft>
        <a:buClr>
          <a:schemeClr val="bg1"/>
        </a:buClr>
        <a:buSzPct val="100000"/>
        <a:buFont typeface="Times New Roman" pitchFamily="18" charset="0"/>
        <a:buChar char="»"/>
        <a:defRPr sz="2000" b="0" i="0" u="none" baseline="0">
          <a:solidFill>
            <a:schemeClr val="tx1"/>
          </a:solidFill>
          <a:latin typeface="Arial" pitchFamily="34" charset="0"/>
          <a:ea typeface="宋体" pitchFamily="0" charset="0"/>
        </a:defRPr>
      </a:lvl9pPr>
    </p:body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Relationship Id="rId2" Type="http://schemas.openxmlformats.org/officeDocument/2006/relationships/image" Target="../media/4.emf"/><Relationship Id="rId3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Relationship Id="rId2" Type="http://schemas.openxmlformats.org/officeDocument/2006/relationships/image" Target="../media/5.emf"/><Relationship Id="rId3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Relationship Id="rId2" Type="http://schemas.openxmlformats.org/officeDocument/2006/relationships/image" Target="../media/6.wmf"/><Relationship Id="rId3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Relationship Id="rId2" Type="http://schemas.openxmlformats.org/officeDocument/2006/relationships/image" Target="../media/7.wmf"/><Relationship Id="rId3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Relationship Id="rId2" Type="http://schemas.openxmlformats.org/officeDocument/2006/relationships/image" Target="../media/8.wmf"/><Relationship Id="rId3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9.bin"/><Relationship Id="rId2" Type="http://schemas.openxmlformats.org/officeDocument/2006/relationships/image" Target="../media/9.wmf"/><Relationship Id="rId3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0.bin"/><Relationship Id="rId2" Type="http://schemas.openxmlformats.org/officeDocument/2006/relationships/image" Target="../media/10.wmf"/><Relationship Id="rId3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1.bin"/><Relationship Id="rId2" Type="http://schemas.openxmlformats.org/officeDocument/2006/relationships/image" Target="../media/11.wmf"/><Relationship Id="rId3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2.bin"/><Relationship Id="rId2" Type="http://schemas.openxmlformats.org/officeDocument/2006/relationships/image" Target="../media/12.wmf"/><Relationship Id="rId3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1.wmf"/><Relationship Id="rId3" Type="http://schemas.openxmlformats.org/officeDocument/2006/relationships/oleObject" Target="../embeddings/oleObject2.bin"/><Relationship Id="rId4" Type="http://schemas.openxmlformats.org/officeDocument/2006/relationships/image" Target="../media/2.wmf"/><Relationship Id="rId5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Relationship Id="rId2" Type="http://schemas.openxmlformats.org/officeDocument/2006/relationships/image" Target="../media/3.wmf"/><Relationship Id="rId3" Type="http://schemas.openxmlformats.org/officeDocument/2006/relationships/slideLayout" Target="../slideLayouts/slideLayout2.xml"/></Relationships>
</file>

<file path=ppt/slides/slide1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11430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/>
              <a:t>LEVERAGE </a:t>
            </a:r>
            <a:endParaRPr lang="zh-CN" altLang="en-US"/>
          </a:p>
        </p:txBody>
      </p:sp>
      <p:sp>
        <p:nvSpPr>
          <p:cNvPr id="63" name="文本框"/>
          <p:cNvSpPr>
            <a:spLocks noGrp="1"/>
          </p:cNvSpPr>
          <p:nvPr>
            <p:ph type="body" idx="1"/>
          </p:nvPr>
        </p:nvSpPr>
        <p:spPr>
          <a:xfrm rot="0">
            <a:off x="5580063" y="1981200"/>
            <a:ext cx="3365499" cy="20955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342900" indent="-342900"/>
            <a:r>
              <a:rPr lang="en-US" altLang="zh-CN"/>
              <a:t>Submitted by</a:t>
            </a:r>
            <a:endParaRPr lang="en-US" altLang="zh-CN"/>
          </a:p>
          <a:p>
            <a:pPr marL="342900" indent="-342900"/>
            <a:r>
              <a:rPr lang="en-US" altLang="zh-CN"/>
              <a:t>ANKITA VERMA</a:t>
            </a:r>
            <a:endParaRPr lang="en-US" altLang="zh-CN"/>
          </a:p>
          <a:p>
            <a:pPr marL="342900" indent="-342900"/>
            <a:r>
              <a:rPr lang="en-US" altLang="zh-CN"/>
              <a:t>Durga College 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367069"/>
      </p:ext>
    </p:extLst>
  </p:cSld>
  <p:clrMapOvr>
    <a:masterClrMapping/>
  </p:clrMapOvr>
  <p:transition spd="med">
    <p:cut/>
  </p:transition>
</p:sld>
</file>

<file path=ppt/slides/slide10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55086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Breakeven Chart</a:t>
            </a:r>
            <a:endParaRPr lang="zh-CN" altLang="en-US" sz="3200" b="1"/>
          </a:p>
        </p:txBody>
      </p:sp>
      <p:graphicFrame>
        <p:nvGraphicFramePr>
          <p:cNvPr id="90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528762" y="1524000"/>
          <a:ext cx="5635625" cy="405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7962900" imgH="5422900" progId="package">
                  <p:embed/>
                </p:oleObj>
              </mc:Choice>
              <mc:Fallback>
                <p:oleObj name="package" r:id="rId1" imgW="7962900" imgH="5422900" progId="package">
                  <p:embed/>
                  <p:pic>
                    <p:nvPicPr>
                      <p:cNvPr id="90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528762" y="1524000"/>
                        <a:ext cx="5635625" cy="4054475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" name="矩形"/>
          <p:cNvSpPr>
            <a:spLocks/>
          </p:cNvSpPr>
          <p:nvPr/>
        </p:nvSpPr>
        <p:spPr>
          <a:xfrm rot="0">
            <a:off x="900112" y="1128712"/>
            <a:ext cx="3019044" cy="45085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Thousands of Dollars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92" name="矩形"/>
          <p:cNvSpPr>
            <a:spLocks/>
          </p:cNvSpPr>
          <p:nvPr/>
        </p:nvSpPr>
        <p:spPr>
          <a:xfrm rot="0">
            <a:off x="2805112" y="5548313"/>
            <a:ext cx="2774950" cy="45084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Thousands of Units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93" name="矩形"/>
          <p:cNvSpPr>
            <a:spLocks/>
          </p:cNvSpPr>
          <p:nvPr/>
        </p:nvSpPr>
        <p:spPr>
          <a:xfrm rot="0">
            <a:off x="5929313" y="1814512"/>
            <a:ext cx="366712" cy="45084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S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94" name="矩形"/>
          <p:cNvSpPr>
            <a:spLocks/>
          </p:cNvSpPr>
          <p:nvPr/>
        </p:nvSpPr>
        <p:spPr>
          <a:xfrm rot="0">
            <a:off x="5929313" y="3186112"/>
            <a:ext cx="561974" cy="45085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TC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484810342"/>
      </p:ext>
    </p:extLst>
  </p:cSld>
  <p:clrMapOvr>
    <a:masterClrMapping/>
  </p:clrMapOvr>
  <p:transition spd="med">
    <p:cut/>
  </p:transition>
</p:sld>
</file>

<file path=ppt/slides/slide11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55086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EBIT Chart</a:t>
            </a:r>
            <a:endParaRPr lang="zh-CN" altLang="en-US" sz="3200" b="1"/>
          </a:p>
        </p:txBody>
      </p:sp>
      <p:graphicFrame>
        <p:nvGraphicFramePr>
          <p:cNvPr id="96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460500" y="1500187"/>
          <a:ext cx="6143625" cy="405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8204200" imgH="5435600" progId="package">
                  <p:embed/>
                </p:oleObj>
              </mc:Choice>
              <mc:Fallback>
                <p:oleObj name="package" r:id="rId1" imgW="8204200" imgH="5435600" progId="package">
                  <p:embed/>
                  <p:pic>
                    <p:nvPicPr>
                      <p:cNvPr id="96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460500" y="1500187"/>
                        <a:ext cx="6143625" cy="4057650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矩形"/>
          <p:cNvSpPr>
            <a:spLocks/>
          </p:cNvSpPr>
          <p:nvPr/>
        </p:nvSpPr>
        <p:spPr>
          <a:xfrm rot="0">
            <a:off x="823912" y="1052512"/>
            <a:ext cx="3019425" cy="45085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Thousands of Dollars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98" name="矩形"/>
          <p:cNvSpPr>
            <a:spLocks/>
          </p:cNvSpPr>
          <p:nvPr/>
        </p:nvSpPr>
        <p:spPr>
          <a:xfrm rot="0">
            <a:off x="6386512" y="3719512"/>
            <a:ext cx="2019300" cy="812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Thousands of</a:t>
            </a:r>
            <a:endParaRPr lang="en-US" altLang="zh-CN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        Units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99" name="矩形"/>
          <p:cNvSpPr>
            <a:spLocks/>
          </p:cNvSpPr>
          <p:nvPr/>
        </p:nvSpPr>
        <p:spPr>
          <a:xfrm rot="0">
            <a:off x="6234113" y="1814512"/>
            <a:ext cx="806449" cy="45084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EBIT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146080301"/>
      </p:ext>
    </p:extLst>
  </p:cSld>
  <p:clrMapOvr>
    <a:masterClrMapping/>
  </p:clrMapOvr>
  <p:transition spd="med">
    <p:cut/>
  </p:transition>
</p:sld>
</file>

<file path=ppt/slides/slide12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55086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Degree of Operating Leverage</a:t>
            </a:r>
            <a:endParaRPr lang="zh-CN" altLang="en-US" sz="3200" b="1"/>
          </a:p>
        </p:txBody>
      </p:sp>
      <p:sp>
        <p:nvSpPr>
          <p:cNvPr id="101" name="文本框"/>
          <p:cNvSpPr>
            <a:spLocks noGrp="1"/>
          </p:cNvSpPr>
          <p:nvPr>
            <p:ph type="body" idx="1"/>
          </p:nvPr>
        </p:nvSpPr>
        <p:spPr>
          <a:xfrm rot="0">
            <a:off x="990600" y="990600"/>
            <a:ext cx="7762875" cy="51054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 u="sng"/>
          </a:p>
          <a:p>
            <a:pPr marL="342900" indent="-342900">
              <a:buNone/>
            </a:pPr>
            <a:endParaRPr lang="en-US" altLang="zh-CN" sz="2400" u="sng"/>
          </a:p>
          <a:p>
            <a:pPr marL="342900" indent="-342900"/>
            <a:r>
              <a:rPr lang="en-US" altLang="zh-CN" sz="2400" u="sng"/>
              <a:t>Note</a:t>
            </a:r>
            <a:r>
              <a:rPr lang="en-US" altLang="zh-CN" sz="2400"/>
              <a:t>: If F = 0, DOL = 1 (i.e., without any F, the % change in EBIT would be equal to the % change in sales). By employing F, the firm’s % change in EBIT will be greater than the % change in sales.</a:t>
            </a:r>
            <a:endParaRPr lang="en-US" altLang="zh-CN" sz="2400" u="sng"/>
          </a:p>
          <a:p>
            <a:pPr marL="342900" indent="-342900">
              <a:buNone/>
            </a:pPr>
            <a:endParaRPr lang="zh-CN" altLang="en-US" sz="2400" u="sng"/>
          </a:p>
        </p:txBody>
      </p:sp>
      <p:graphicFrame>
        <p:nvGraphicFramePr>
          <p:cNvPr id="102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203325" y="1295400"/>
          <a:ext cx="6421437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118148100" imgH="63258700" progId="package">
                  <p:embed/>
                </p:oleObj>
              </mc:Choice>
              <mc:Fallback>
                <p:oleObj name="package" r:id="rId1" imgW="118148100" imgH="63258700" progId="package">
                  <p:embed/>
                  <p:pic>
                    <p:nvPicPr>
                      <p:cNvPr id="102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203325" y="1295400"/>
                        <a:ext cx="6421437" cy="3429000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7996104"/>
      </p:ext>
    </p:extLst>
  </p:cSld>
  <p:clrMapOvr>
    <a:masterClrMapping/>
  </p:clrMapOvr>
  <p:transition spd="med">
    <p:cut/>
  </p:transition>
</p:sld>
</file>

<file path=ppt/slides/slide13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254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Webb’s DOL When Q = 30,000 Units</a:t>
            </a:r>
            <a:endParaRPr lang="zh-CN" altLang="en-US" sz="3200" b="1"/>
          </a:p>
        </p:txBody>
      </p:sp>
      <p:sp>
        <p:nvSpPr>
          <p:cNvPr id="104" name="文本框"/>
          <p:cNvSpPr>
            <a:spLocks noGrp="1"/>
          </p:cNvSpPr>
          <p:nvPr>
            <p:ph type="body" idx="1"/>
          </p:nvPr>
        </p:nvSpPr>
        <p:spPr>
          <a:xfrm rot="0">
            <a:off x="990600" y="990600"/>
            <a:ext cx="7762875" cy="51054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For every 1% change in sales, EBIT will change 2%.</a:t>
            </a:r>
            <a:endParaRPr lang="en-US" altLang="zh-CN" sz="2800"/>
          </a:p>
          <a:p>
            <a:pPr marL="342900" indent="-342900"/>
            <a:r>
              <a:rPr lang="en-US" altLang="zh-CN" sz="2800" u="sng"/>
              <a:t>Operating Leverage is Risky</a:t>
            </a:r>
            <a:r>
              <a:rPr lang="en-US" altLang="zh-CN" sz="2800"/>
              <a:t>: If sales increase 5%, a DOL of 2.0 indicates that EBIT would increase 10%. On the other hand, if sales decline 7%, a DOL of 2.0 indicates that EBIT would decline 14%.</a:t>
            </a:r>
            <a:endParaRPr lang="zh-CN" altLang="en-US" sz="2800"/>
          </a:p>
        </p:txBody>
      </p:sp>
      <p:graphicFrame>
        <p:nvGraphicFramePr>
          <p:cNvPr id="105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528762" y="1316037"/>
          <a:ext cx="7539037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138506200" imgH="16357600" progId="package">
                  <p:embed/>
                </p:oleObj>
              </mc:Choice>
              <mc:Fallback>
                <p:oleObj name="package" r:id="rId1" imgW="138506200" imgH="16357600" progId="package">
                  <p:embed/>
                  <p:pic>
                    <p:nvPicPr>
                      <p:cNvPr id="105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528762" y="1316037"/>
                        <a:ext cx="7539037" cy="873125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7706244"/>
      </p:ext>
    </p:extLst>
  </p:cSld>
  <p:clrMapOvr>
    <a:masterClrMapping/>
  </p:clrMapOvr>
  <p:transition spd="med">
    <p:cut/>
  </p:transition>
</p:sld>
</file>

<file path=ppt/slides/slide14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254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Degree of Financial Leverage</a:t>
            </a:r>
            <a:endParaRPr lang="zh-CN" altLang="en-US" sz="3200" b="1"/>
          </a:p>
        </p:txBody>
      </p:sp>
      <p:sp>
        <p:nvSpPr>
          <p:cNvPr id="107" name="文本框"/>
          <p:cNvSpPr>
            <a:spLocks noGrp="1"/>
          </p:cNvSpPr>
          <p:nvPr>
            <p:ph type="body" idx="1"/>
          </p:nvPr>
        </p:nvSpPr>
        <p:spPr>
          <a:xfrm rot="0">
            <a:off x="990600" y="914400"/>
            <a:ext cx="7762875" cy="51816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/>
            <a:r>
              <a:rPr lang="en-US" altLang="zh-CN" sz="2800" u="sng"/>
              <a:t>Note</a:t>
            </a:r>
            <a:r>
              <a:rPr lang="en-US" altLang="zh-CN" sz="2800"/>
              <a:t>: If interest expense = 0, DFL = 1.0 (i.e., without any debt financing, the % change in EPS would be equal to the % change in EBIT). By incurring interest expense (debt financing) the firm’s % change in EPS will be greater than the % change in EBIT.  </a:t>
            </a:r>
            <a:endParaRPr lang="zh-CN" altLang="en-US" sz="2800"/>
          </a:p>
        </p:txBody>
      </p:sp>
      <p:graphicFrame>
        <p:nvGraphicFramePr>
          <p:cNvPr id="108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604962" y="1087437"/>
          <a:ext cx="3948112" cy="211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72898000" imgH="39166800" progId="package">
                  <p:embed/>
                </p:oleObj>
              </mc:Choice>
              <mc:Fallback>
                <p:oleObj name="package" r:id="rId1" imgW="72898000" imgH="39166800" progId="package">
                  <p:embed/>
                  <p:pic>
                    <p:nvPicPr>
                      <p:cNvPr id="108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604962" y="1087437"/>
                        <a:ext cx="3948112" cy="2112962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2811213"/>
      </p:ext>
    </p:extLst>
  </p:cSld>
  <p:clrMapOvr>
    <a:masterClrMapping/>
  </p:clrMapOvr>
  <p:transition spd="med">
    <p:cut/>
  </p:transition>
</p:sld>
</file>

<file path=ppt/slides/slide15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985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Webb’s DFL When Q = 30,000 Units</a:t>
            </a:r>
            <a:endParaRPr lang="zh-CN" altLang="en-US" sz="3200" b="1"/>
          </a:p>
        </p:txBody>
      </p:sp>
      <p:sp>
        <p:nvSpPr>
          <p:cNvPr id="110" name="文本框"/>
          <p:cNvSpPr>
            <a:spLocks noGrp="1"/>
          </p:cNvSpPr>
          <p:nvPr>
            <p:ph type="body" idx="1"/>
          </p:nvPr>
        </p:nvSpPr>
        <p:spPr>
          <a:xfrm rot="0">
            <a:off x="990600" y="1066800"/>
            <a:ext cx="7762875" cy="48006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endParaRPr lang="en-US" altLang="zh-CN" sz="2400"/>
          </a:p>
          <a:p>
            <a:pPr marL="342900" indent="-342900">
              <a:buNone/>
            </a:pPr>
            <a:r>
              <a:rPr lang="en-US" altLang="zh-CN" sz="2800"/>
              <a:t>For every 1% change in EBIT, EPS will 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change 2.7% 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 u="sng"/>
              <a:t>Financial Leverage is Risky</a:t>
            </a:r>
            <a:r>
              <a:rPr lang="en-US" altLang="zh-CN" sz="2800"/>
              <a:t>: If EBIT increases 2%, a DFL of 2.7 indicates that EPS would increase 5.4%. On the other hand, if EBIT declines 4%, a DFL of 2.7 indicates that EPS would decline 10.8%.</a:t>
            </a:r>
            <a:endParaRPr lang="zh-CN" altLang="en-US" sz="2800"/>
          </a:p>
        </p:txBody>
      </p:sp>
      <p:graphicFrame>
        <p:nvGraphicFramePr>
          <p:cNvPr id="111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452562" y="1133475"/>
          <a:ext cx="6396037" cy="912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109410500" imgH="15925800" progId="package">
                  <p:embed/>
                </p:oleObj>
              </mc:Choice>
              <mc:Fallback>
                <p:oleObj name="package" r:id="rId1" imgW="109410500" imgH="15925800" progId="package">
                  <p:embed/>
                  <p:pic>
                    <p:nvPicPr>
                      <p:cNvPr id="111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452562" y="1133475"/>
                        <a:ext cx="6396037" cy="912812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408767"/>
      </p:ext>
    </p:extLst>
  </p:cSld>
  <p:clrMapOvr>
    <a:masterClrMapping/>
  </p:clrMapOvr>
  <p:transition spd="med">
    <p:cut/>
  </p:transition>
</p:sld>
</file>

<file path=ppt/slides/slide16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文本框"/>
          <p:cNvSpPr>
            <a:spLocks noGrp="1"/>
          </p:cNvSpPr>
          <p:nvPr>
            <p:ph type="title"/>
          </p:nvPr>
        </p:nvSpPr>
        <p:spPr>
          <a:xfrm rot="0">
            <a:off x="990600" y="42862"/>
            <a:ext cx="7775575" cy="56673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Degree of Combined Leverage</a:t>
            </a:r>
            <a:endParaRPr lang="zh-CN" altLang="en-US" sz="3200" b="1"/>
          </a:p>
        </p:txBody>
      </p:sp>
      <p:sp>
        <p:nvSpPr>
          <p:cNvPr id="113" name="文本框"/>
          <p:cNvSpPr>
            <a:spLocks noGrp="1"/>
          </p:cNvSpPr>
          <p:nvPr>
            <p:ph type="body" idx="1"/>
          </p:nvPr>
        </p:nvSpPr>
        <p:spPr>
          <a:xfrm rot="0">
            <a:off x="1381125" y="685800"/>
            <a:ext cx="7762875" cy="58674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buNone/>
            </a:pPr>
            <a:endParaRPr lang="en-US" altLang="zh-CN" sz="2800"/>
          </a:p>
          <a:p>
            <a:pPr marL="342900" indent="-342900">
              <a:buNone/>
            </a:pPr>
            <a:endParaRPr lang="en-US" altLang="zh-CN" sz="2800"/>
          </a:p>
          <a:p>
            <a:pPr marL="342900" indent="-342900">
              <a:buNone/>
            </a:pPr>
            <a:endParaRPr lang="en-US" altLang="zh-CN" sz="2800"/>
          </a:p>
          <a:p>
            <a:pPr marL="342900" indent="-342900">
              <a:buNone/>
            </a:pPr>
            <a:endParaRPr lang="en-US" altLang="zh-CN" sz="2800"/>
          </a:p>
          <a:p>
            <a:pPr marL="342900" indent="-342900">
              <a:buNone/>
            </a:pPr>
            <a:endParaRPr lang="en-US" altLang="zh-CN" sz="2800"/>
          </a:p>
          <a:p>
            <a:pPr marL="342900" indent="-342900">
              <a:buNone/>
            </a:pPr>
            <a:endParaRPr lang="en-US" altLang="zh-CN" sz="2800"/>
          </a:p>
          <a:p>
            <a:pPr marL="342900" indent="-342900">
              <a:buNone/>
            </a:pPr>
            <a:endParaRPr lang="en-US" altLang="zh-CN" sz="2800"/>
          </a:p>
          <a:p>
            <a:pPr marL="342900" indent="-342900"/>
            <a:r>
              <a:rPr lang="en-US" altLang="zh-CN" sz="2800" u="sng">
                <a:latin typeface="Times New Roman" pitchFamily="18" charset="0"/>
              </a:rPr>
              <a:t>Note</a:t>
            </a:r>
            <a:r>
              <a:rPr lang="en-US" altLang="zh-CN" sz="2800">
                <a:latin typeface="Times New Roman" pitchFamily="18" charset="0"/>
              </a:rPr>
              <a:t>: If F = 0, and I = 0, DCL = 1.0 (i.e., without F or I the % change in EPS would be equal to the % change in sales). By employing F or I (or both), the firm’s % change in EPS will be greater than the % change in sales.</a:t>
            </a:r>
            <a:r>
              <a:rPr lang="en-US" altLang="zh-CN" sz="2800" u="sng">
                <a:latin typeface="Times New Roman" pitchFamily="18" charset="0"/>
              </a:rPr>
              <a:t> </a:t>
            </a:r>
            <a:endParaRPr lang="zh-CN" altLang="en-US" sz="2800" u="sng">
              <a:latin typeface="Times New Roman" pitchFamily="18" charset="0"/>
            </a:endParaRPr>
          </a:p>
        </p:txBody>
      </p:sp>
      <p:graphicFrame>
        <p:nvGraphicFramePr>
          <p:cNvPr id="114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828800" y="609600"/>
          <a:ext cx="48768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71932800" imgH="61366400" progId="package">
                  <p:embed/>
                </p:oleObj>
              </mc:Choice>
              <mc:Fallback>
                <p:oleObj name="package" r:id="rId1" imgW="71932800" imgH="61366400" progId="package">
                  <p:embed/>
                  <p:pic>
                    <p:nvPicPr>
                      <p:cNvPr id="114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828800" y="609600"/>
                        <a:ext cx="4876800" cy="3429000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840556"/>
      </p:ext>
    </p:extLst>
  </p:cSld>
  <p:clrMapOvr>
    <a:masterClrMapping/>
  </p:clrMapOvr>
  <p:transition spd="med">
    <p:cut/>
  </p:transition>
</p:sld>
</file>

<file path=ppt/slides/slide17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096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Webb’s DCL When Q = 30,000 Units</a:t>
            </a:r>
            <a:endParaRPr lang="zh-CN" altLang="en-US" sz="3200" b="1"/>
          </a:p>
        </p:txBody>
      </p:sp>
      <p:graphicFrame>
        <p:nvGraphicFramePr>
          <p:cNvPr id="116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524000" y="1295400"/>
          <a:ext cx="6705600" cy="2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84531200" imgH="34950400" progId="package">
                  <p:embed/>
                </p:oleObj>
              </mc:Choice>
              <mc:Fallback>
                <p:oleObj name="package" r:id="rId1" imgW="84531200" imgH="34950400" progId="package">
                  <p:embed/>
                  <p:pic>
                    <p:nvPicPr>
                      <p:cNvPr id="116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524000" y="1295400"/>
                        <a:ext cx="6705600" cy="2711450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3067739"/>
      </p:ext>
    </p:extLst>
  </p:cSld>
  <p:clrMapOvr>
    <a:masterClrMapping/>
  </p:clrMapOvr>
  <p:transition spd="med">
    <p:cut/>
  </p:transition>
</p:sld>
</file>

<file path=ppt/slides/slide18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文本框"/>
          <p:cNvSpPr>
            <a:spLocks noGrp="1"/>
          </p:cNvSpPr>
          <p:nvPr>
            <p:ph type="title"/>
          </p:nvPr>
        </p:nvSpPr>
        <p:spPr>
          <a:xfrm rot="0">
            <a:off x="990600" y="42862"/>
            <a:ext cx="7775575" cy="94773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Illustration of Leverage Effects</a:t>
            </a:r>
            <a:br>
              <a:rPr lang="zh-CN" altLang="en-US" sz="3200" b="1"/>
            </a:br>
            <a:r>
              <a:rPr lang="en-US" altLang="zh-CN" sz="3200" b="1"/>
              <a:t>(A 10% Increase in Sales for Webb’s Inc.)</a:t>
            </a:r>
            <a:endParaRPr lang="zh-CN" altLang="en-US" sz="3200" b="1"/>
          </a:p>
        </p:txBody>
      </p:sp>
      <p:sp>
        <p:nvSpPr>
          <p:cNvPr id="118" name="文本框"/>
          <p:cNvSpPr>
            <a:spLocks noGrp="1"/>
          </p:cNvSpPr>
          <p:nvPr>
            <p:ph type="body" idx="1"/>
          </p:nvPr>
        </p:nvSpPr>
        <p:spPr>
          <a:xfrm rot="0">
            <a:off x="990600" y="990600"/>
            <a:ext cx="7762875" cy="51816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buNone/>
            </a:pPr>
            <a:r>
              <a:rPr lang="en-US" altLang="zh-CN" sz="2400"/>
              <a:t>			                                               </a:t>
            </a:r>
            <a:r>
              <a:rPr lang="en-US" altLang="zh-CN" sz="2400" u="sng"/>
              <a:t>Bef. </a:t>
            </a:r>
            <a:r>
              <a:rPr lang="en-US" altLang="zh-CN" sz="2000" u="sng"/>
              <a:t>Sales Inc</a:t>
            </a:r>
            <a:r>
              <a:rPr lang="en-US" altLang="zh-CN" sz="2000"/>
              <a:t>.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   Sales (33,000 units @ $25)         	 $ 825,000     $ 750,000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-  Variable costs ($7 per unit)       	  (231,000)      (210,000)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-  Fixed costs                                	  (</a:t>
            </a:r>
            <a:r>
              <a:rPr lang="en-US" altLang="zh-CN" sz="2000" u="sng"/>
              <a:t>270,000</a:t>
            </a:r>
            <a:r>
              <a:rPr lang="en-US" altLang="zh-CN" sz="2000"/>
              <a:t>)      (</a:t>
            </a:r>
            <a:r>
              <a:rPr lang="en-US" altLang="zh-CN" sz="2000" u="sng"/>
              <a:t>270,000</a:t>
            </a:r>
            <a:r>
              <a:rPr lang="en-US" altLang="zh-CN" sz="2000"/>
              <a:t>)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   EBIT                                             	 $ 324,000     $ 270,000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-  Interest expense                         	  (</a:t>
            </a:r>
            <a:r>
              <a:rPr lang="en-US" altLang="zh-CN" sz="2000" u="sng"/>
              <a:t>170,000</a:t>
            </a:r>
            <a:r>
              <a:rPr lang="en-US" altLang="zh-CN" sz="2000"/>
              <a:t>)      (</a:t>
            </a:r>
            <a:r>
              <a:rPr lang="en-US" altLang="zh-CN" sz="2000" u="sng"/>
              <a:t>170,000</a:t>
            </a:r>
            <a:r>
              <a:rPr lang="en-US" altLang="zh-CN" sz="2000"/>
              <a:t>)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   EBT                                                        $ 154,000     $ 100,000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-  Taxes                                          	    ( </a:t>
            </a:r>
            <a:r>
              <a:rPr lang="en-US" altLang="zh-CN" sz="2000" u="sng"/>
              <a:t>52,360</a:t>
            </a:r>
            <a:r>
              <a:rPr lang="en-US" altLang="zh-CN" sz="2000"/>
              <a:t>)      (</a:t>
            </a:r>
            <a:r>
              <a:rPr lang="en-US" altLang="zh-CN" sz="2000" u="sng"/>
              <a:t>34,000</a:t>
            </a:r>
            <a:r>
              <a:rPr lang="en-US" altLang="zh-CN" sz="2000"/>
              <a:t>)</a:t>
            </a: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   EAT                                           	  $ 101,640     $  66,000</a:t>
            </a:r>
            <a:endParaRPr lang="en-US" altLang="zh-CN" sz="2000"/>
          </a:p>
          <a:p>
            <a:pPr marL="342900" indent="-342900">
              <a:buNone/>
            </a:pPr>
            <a:endParaRPr lang="en-US" altLang="zh-CN" sz="2000"/>
          </a:p>
          <a:p>
            <a:pPr marL="342900" indent="-342900">
              <a:buNone/>
            </a:pPr>
            <a:r>
              <a:rPr lang="en-US" altLang="zh-CN" sz="2000"/>
              <a:t>		               EPS = $101,640/20,000 = $5.08        EPS = $3.30</a:t>
            </a:r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953512213"/>
      </p:ext>
    </p:extLst>
  </p:cSld>
  <p:clrMapOvr>
    <a:masterClrMapping/>
  </p:clrMapOvr>
  <p:transition spd="med">
    <p:cut/>
  </p:transition>
</p:sld>
</file>

<file path=ppt/slides/slide19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828800" y="990600"/>
          <a:ext cx="64770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75184000" imgH="71526400" progId="package">
                  <p:embed/>
                </p:oleObj>
              </mc:Choice>
              <mc:Fallback>
                <p:oleObj name="package" r:id="rId1" imgW="75184000" imgH="71526400" progId="package">
                  <p:embed/>
                  <p:pic>
                    <p:nvPicPr>
                      <p:cNvPr id="119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828800" y="990600"/>
                        <a:ext cx="6477000" cy="5029200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723053"/>
      </p:ext>
    </p:extLst>
  </p:cSld>
  <p:clrMapOvr>
    <a:masterClrMapping/>
  </p:clrMapOvr>
  <p:transition spd="med">
    <p:cut/>
  </p:transition>
</p:sld>
</file>

<file path=ppt/slides/slide2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11430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 algn="ctr">
              <a:buNone/>
            </a:pPr>
            <a:r>
              <a:rPr lang="en-US" altLang="zh-CN" sz="3600" b="1"/>
              <a:t>Operating and Financial Leverage</a:t>
            </a:r>
            <a:br>
              <a:rPr lang="zh-CN" altLang="en-US" sz="3600" b="1"/>
            </a:br>
            <a:r>
              <a:rPr lang="en-US" altLang="zh-CN" sz="3600"/>
              <a:t>             </a:t>
            </a:r>
            <a:endParaRPr lang="zh-CN" altLang="en-US" sz="3600"/>
          </a:p>
        </p:txBody>
      </p:sp>
      <p:sp>
        <p:nvSpPr>
          <p:cNvPr id="65" name="文本框"/>
          <p:cNvSpPr>
            <a:spLocks noGrp="1"/>
          </p:cNvSpPr>
          <p:nvPr>
            <p:ph type="body" idx="1"/>
          </p:nvPr>
        </p:nvSpPr>
        <p:spPr>
          <a:xfrm rot="0">
            <a:off x="1173162" y="1981200"/>
            <a:ext cx="7772400" cy="4114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lnSpc>
                <a:spcPct val="90000"/>
              </a:lnSpc>
            </a:pPr>
            <a:r>
              <a:rPr lang="en-US" altLang="zh-CN" sz="2400"/>
              <a:t>Business and Financial Risk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Employing Leverage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Leverage and the Income Statement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Operating Leverage and 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     Business Risk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Breakeven Analysis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Degree of Operating Leverage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Degree of Financial Leverage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Degree of Combined Leverage</a:t>
            </a:r>
            <a:endParaRPr lang="en-US" altLang="zh-CN" sz="2400"/>
          </a:p>
          <a:p>
            <a:pPr marL="342900" indent="-342900">
              <a:lnSpc>
                <a:spcPct val="90000"/>
              </a:lnSpc>
            </a:pPr>
            <a:r>
              <a:rPr lang="en-US" altLang="zh-CN" sz="2400"/>
              <a:t>Illustration of Leverage Effects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551480252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</p:bldLst>
  </p:timing>
</p:sld>
</file>

<file path=ppt/slides/slide20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文本框"/>
          <p:cNvSpPr>
            <a:spLocks noGrp="1"/>
          </p:cNvSpPr>
          <p:nvPr>
            <p:ph type="title"/>
          </p:nvPr>
        </p:nvSpPr>
        <p:spPr>
          <a:xfrm rot="20347544">
            <a:off x="3563937" y="427037"/>
            <a:ext cx="5667375" cy="568324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7200"/>
              <a:t>Thanks</a:t>
            </a:r>
            <a:endParaRPr lang="zh-CN" altLang="en-US" sz="4800"/>
          </a:p>
        </p:txBody>
      </p:sp>
    </p:spTree>
    <p:extLst>
      <p:ext uri="{BB962C8B-B14F-4D97-AF65-F5344CB8AC3E}">
        <p14:creationId xmlns:p14="http://schemas.microsoft.com/office/powerpoint/2010/main" val="367836170"/>
      </p:ext>
    </p:extLst>
  </p:cSld>
  <p:clrMapOvr>
    <a:masterClrMapping/>
  </p:clrMapOvr>
  <p:transition spd="med">
    <p:cut/>
  </p:transition>
</p:sld>
</file>

<file path=ppt/slides/slide3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254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Business and Financial Risk</a:t>
            </a:r>
            <a:endParaRPr lang="zh-CN" altLang="en-US" sz="3200" b="1"/>
          </a:p>
        </p:txBody>
      </p:sp>
      <p:sp>
        <p:nvSpPr>
          <p:cNvPr id="67" name="文本框"/>
          <p:cNvSpPr>
            <a:spLocks noGrp="1"/>
          </p:cNvSpPr>
          <p:nvPr>
            <p:ph type="body" idx="1"/>
          </p:nvPr>
        </p:nvSpPr>
        <p:spPr>
          <a:xfrm rot="0">
            <a:off x="990600" y="1219200"/>
            <a:ext cx="7848600" cy="5257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/>
            <a:r>
              <a:rPr lang="en-US" altLang="zh-CN" sz="2800" b="1" u="sng"/>
              <a:t>Business Risk</a:t>
            </a:r>
            <a:r>
              <a:rPr lang="en-US" altLang="zh-CN" sz="2800"/>
              <a:t> - Uncertainty inherent in the firm’s operations if it used no debt.</a:t>
            </a:r>
            <a:endParaRPr lang="en-US" altLang="zh-CN" sz="2800"/>
          </a:p>
          <a:p>
            <a:pPr marL="342900" indent="-342900"/>
            <a:endParaRPr lang="en-US" altLang="zh-CN" sz="2800" b="1" u="sng"/>
          </a:p>
          <a:p>
            <a:pPr marL="342900" indent="-342900"/>
            <a:r>
              <a:rPr lang="en-US" altLang="zh-CN" sz="2800" b="1" u="sng"/>
              <a:t>Major Factors Affecting Business Risk</a:t>
            </a:r>
            <a:r>
              <a:rPr lang="en-US" altLang="zh-CN" sz="2800"/>
              <a:t>:</a:t>
            </a:r>
            <a:endParaRPr lang="en-US" altLang="zh-CN" sz="2800"/>
          </a:p>
          <a:p>
            <a:pPr lvl="1" marL="742950" indent="-285750"/>
            <a:r>
              <a:rPr lang="en-US" altLang="zh-CN"/>
              <a:t>Total sales variability</a:t>
            </a:r>
            <a:endParaRPr lang="en-US" altLang="zh-CN"/>
          </a:p>
          <a:p>
            <a:pPr lvl="1" marL="742950" indent="-285750"/>
            <a:r>
              <a:rPr lang="en-US" altLang="zh-CN"/>
              <a:t>Total fixed operating expenses</a:t>
            </a:r>
            <a:endParaRPr lang="en-US" altLang="zh-CN"/>
          </a:p>
          <a:p>
            <a:pPr marL="342900" indent="-342900"/>
            <a:endParaRPr lang="en-US" altLang="zh-CN" sz="2800" b="1"/>
          </a:p>
          <a:p>
            <a:pPr marL="342900" indent="-342900"/>
            <a:r>
              <a:rPr lang="en-US" altLang="zh-CN" sz="2800" b="1"/>
              <a:t>Financial Risk</a:t>
            </a:r>
            <a:r>
              <a:rPr lang="en-US" altLang="zh-CN" sz="2800"/>
              <a:t> – Additional risk incurred through the use of debt financing.</a:t>
            </a:r>
            <a:endParaRPr lang="zh-CN" altLang="en-US" sz="2800" b="1"/>
          </a:p>
        </p:txBody>
      </p:sp>
    </p:spTree>
    <p:extLst>
      <p:ext uri="{BB962C8B-B14F-4D97-AF65-F5344CB8AC3E}">
        <p14:creationId xmlns:p14="http://schemas.microsoft.com/office/powerpoint/2010/main" val="1373866139"/>
      </p:ext>
    </p:extLst>
  </p:cSld>
  <p:clrMapOvr>
    <a:masterClrMapping/>
  </p:clrMapOvr>
  <p:transition spd="med">
    <p:cut/>
  </p:transition>
</p:sld>
</file>

<file path=ppt/slides/slide4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254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Employing Leverage</a:t>
            </a:r>
            <a:endParaRPr lang="zh-CN" altLang="en-US" sz="3200" b="1"/>
          </a:p>
        </p:txBody>
      </p:sp>
      <p:sp>
        <p:nvSpPr>
          <p:cNvPr id="69" name="文本框"/>
          <p:cNvSpPr>
            <a:spLocks noGrp="1"/>
          </p:cNvSpPr>
          <p:nvPr>
            <p:ph type="body" idx="1"/>
          </p:nvPr>
        </p:nvSpPr>
        <p:spPr>
          <a:xfrm rot="0">
            <a:off x="990600" y="1066800"/>
            <a:ext cx="7762875" cy="5257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/>
            <a:r>
              <a:rPr lang="en-US" altLang="zh-CN" sz="2800" u="sng"/>
              <a:t>Leverage</a:t>
            </a:r>
            <a:r>
              <a:rPr lang="en-US" altLang="zh-CN" sz="2800"/>
              <a:t>:</a:t>
            </a:r>
            <a:endParaRPr lang="en-US" altLang="zh-CN" sz="2800"/>
          </a:p>
          <a:p>
            <a:pPr lvl="1" marL="742950" indent="-285750"/>
            <a:r>
              <a:rPr lang="en-US" altLang="zh-CN" sz="2400"/>
              <a:t>Use of “fixed cost” items in the process of magnifying earnings.</a:t>
            </a:r>
            <a:endParaRPr lang="en-US" altLang="zh-CN" sz="2400"/>
          </a:p>
          <a:p>
            <a:pPr marL="342900" indent="-342900"/>
            <a:r>
              <a:rPr lang="en-US" altLang="zh-CN" sz="2800" u="sng"/>
              <a:t>Operating Leverage</a:t>
            </a:r>
            <a:r>
              <a:rPr lang="en-US" altLang="zh-CN" sz="2800"/>
              <a:t>:</a:t>
            </a:r>
            <a:endParaRPr lang="en-US" altLang="zh-CN" sz="2800"/>
          </a:p>
          <a:p>
            <a:pPr lvl="1" marL="742950" indent="-285750"/>
            <a:r>
              <a:rPr lang="en-US" altLang="zh-CN" sz="2400"/>
              <a:t>Use of “fixed operating costs” in the process of magnifying operating income (EBIT)</a:t>
            </a:r>
            <a:endParaRPr lang="en-US" altLang="zh-CN" sz="2400"/>
          </a:p>
          <a:p>
            <a:pPr marL="342900" indent="-342900"/>
            <a:r>
              <a:rPr lang="en-US" altLang="zh-CN" sz="2800" u="sng"/>
              <a:t>Financial Leverage</a:t>
            </a:r>
            <a:r>
              <a:rPr lang="en-US" altLang="zh-CN" sz="2800"/>
              <a:t>:</a:t>
            </a:r>
            <a:endParaRPr lang="en-US" altLang="zh-CN" sz="2800"/>
          </a:p>
          <a:p>
            <a:pPr lvl="1" marL="742950" indent="-285750"/>
            <a:r>
              <a:rPr lang="en-US" altLang="zh-CN" sz="2400"/>
              <a:t>Use of “fixed financial costs” (e.g., debt and preferred stock financing) in the process of magnifying earnings per share EPS. Our discussion focuses on the use of debt financing.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106109481"/>
      </p:ext>
    </p:extLst>
  </p:cSld>
  <p:clrMapOvr>
    <a:masterClrMapping/>
  </p:clrMapOvr>
  <p:transition spd="med">
    <p:cut/>
  </p:transition>
</p:sld>
</file>

<file path=ppt/slides/slide5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254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Leverage and the Income Statement</a:t>
            </a:r>
            <a:endParaRPr lang="zh-CN" altLang="en-US" sz="3200" b="1"/>
          </a:p>
        </p:txBody>
      </p:sp>
      <p:sp>
        <p:nvSpPr>
          <p:cNvPr id="71" name="文本框"/>
          <p:cNvSpPr>
            <a:spLocks noGrp="1"/>
          </p:cNvSpPr>
          <p:nvPr>
            <p:ph type="body" idx="1"/>
          </p:nvPr>
        </p:nvSpPr>
        <p:spPr>
          <a:xfrm rot="0">
            <a:off x="990600" y="990600"/>
            <a:ext cx="7762875" cy="51054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buNone/>
            </a:pPr>
            <a:r>
              <a:rPr lang="en-US" altLang="zh-CN" sz="2800"/>
              <a:t>    Sales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-   Fixed costs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-   </a:t>
            </a:r>
            <a:r>
              <a:rPr lang="en-US" altLang="zh-CN" sz="2800" u="sng"/>
              <a:t>Variable costs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     EBIT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-   </a:t>
            </a:r>
            <a:r>
              <a:rPr lang="en-US" altLang="zh-CN" sz="2800" u="sng"/>
              <a:t>Interest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     EBT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-   </a:t>
            </a:r>
            <a:r>
              <a:rPr lang="en-US" altLang="zh-CN" sz="2800" u="sng"/>
              <a:t>Taxes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800"/>
              <a:t>    EAT</a:t>
            </a:r>
            <a:endParaRPr lang="en-US" altLang="zh-CN" sz="2800"/>
          </a:p>
          <a:p>
            <a:pPr marL="342900" indent="-342900">
              <a:buNone/>
            </a:pPr>
            <a:r>
              <a:rPr lang="en-US" altLang="zh-CN" sz="2400" u="sng"/>
              <a:t>Note</a:t>
            </a:r>
            <a:r>
              <a:rPr lang="en-US" altLang="zh-CN" sz="2400"/>
              <a:t>: EPS = EAT/(# shares)    [assuming no pfd. stock]</a:t>
            </a:r>
            <a:endParaRPr lang="en-US" altLang="zh-CN" sz="2400"/>
          </a:p>
          <a:p>
            <a:pPr marL="342900" indent="-342900">
              <a:buNone/>
            </a:pPr>
            <a:r>
              <a:rPr lang="en-US" altLang="zh-CN" sz="2400"/>
              <a:t>           </a:t>
            </a:r>
            <a:endParaRPr lang="zh-CN" altLang="en-US" sz="2400"/>
          </a:p>
        </p:txBody>
      </p:sp>
      <p:sp>
        <p:nvSpPr>
          <p:cNvPr id="72" name="曲线"/>
          <p:cNvSpPr>
            <a:spLocks/>
          </p:cNvSpPr>
          <p:nvPr/>
        </p:nvSpPr>
        <p:spPr>
          <a:xfrm rot="0">
            <a:off x="2514600" y="1295400"/>
            <a:ext cx="1754188" cy="1373187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576" y="0"/>
                </a:lnTo>
                <a:lnTo>
                  <a:pt x="21576" y="21570"/>
                </a:lnTo>
                <a:lnTo>
                  <a:pt x="1876" y="21570"/>
                </a:lnTo>
              </a:path>
            </a:pathLst>
          </a:custGeom>
          <a:noFill/>
          <a:ln w="12700" cmpd="sng" cap="flat">
            <a:solidFill>
              <a:schemeClr val="tx1"/>
            </a:solidFill>
            <a:prstDash val="solid"/>
            <a:miter/>
            <a:headEnd type="triangle" w="med" len="med"/>
            <a:tailEnd type="triangle" w="med" len="med"/>
          </a:ln>
        </p:spPr>
      </p:sp>
      <p:sp>
        <p:nvSpPr>
          <p:cNvPr id="73" name="曲线"/>
          <p:cNvSpPr>
            <a:spLocks/>
          </p:cNvSpPr>
          <p:nvPr/>
        </p:nvSpPr>
        <p:spPr>
          <a:xfrm rot="0">
            <a:off x="2590800" y="2819400"/>
            <a:ext cx="1677988" cy="2058988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3924" y="0"/>
                </a:moveTo>
                <a:lnTo>
                  <a:pt x="21575" y="0"/>
                </a:lnTo>
                <a:lnTo>
                  <a:pt x="21575" y="21586"/>
                </a:lnTo>
                <a:lnTo>
                  <a:pt x="0" y="21586"/>
                </a:lnTo>
              </a:path>
            </a:pathLst>
          </a:custGeom>
          <a:noFill/>
          <a:ln w="12700" cmpd="sng" cap="flat">
            <a:solidFill>
              <a:schemeClr val="tx1"/>
            </a:solidFill>
            <a:prstDash val="solid"/>
            <a:miter/>
            <a:headEnd type="triangle" w="med" len="med"/>
            <a:tailEnd type="triangle" w="med" len="med"/>
          </a:ln>
        </p:spPr>
      </p:sp>
      <p:sp>
        <p:nvSpPr>
          <p:cNvPr id="74" name="矩形"/>
          <p:cNvSpPr>
            <a:spLocks/>
          </p:cNvSpPr>
          <p:nvPr/>
        </p:nvSpPr>
        <p:spPr>
          <a:xfrm rot="0">
            <a:off x="4329112" y="1738312"/>
            <a:ext cx="2781300" cy="45084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Operating Leverage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75" name="矩形"/>
          <p:cNvSpPr>
            <a:spLocks/>
          </p:cNvSpPr>
          <p:nvPr/>
        </p:nvSpPr>
        <p:spPr>
          <a:xfrm rot="0">
            <a:off x="4481512" y="3643312"/>
            <a:ext cx="2678112" cy="45085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Financial Leverage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  <p:sp>
        <p:nvSpPr>
          <p:cNvPr id="76" name="曲线"/>
          <p:cNvSpPr>
            <a:spLocks/>
          </p:cNvSpPr>
          <p:nvPr/>
        </p:nvSpPr>
        <p:spPr>
          <a:xfrm rot="0">
            <a:off x="7086600" y="1981200"/>
            <a:ext cx="458787" cy="1906587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540" y="0"/>
                </a:lnTo>
                <a:lnTo>
                  <a:pt x="21540" y="21578"/>
                </a:lnTo>
                <a:lnTo>
                  <a:pt x="7180" y="21578"/>
                </a:lnTo>
              </a:path>
            </a:pathLst>
          </a:custGeom>
          <a:noFill/>
          <a:ln w="12700" cmpd="sng" cap="flat">
            <a:solidFill>
              <a:schemeClr val="tx1"/>
            </a:solidFill>
            <a:prstDash val="solid"/>
            <a:miter/>
            <a:headEnd type="triangle" w="med" len="med"/>
            <a:tailEnd type="triangle" w="med" len="med"/>
          </a:ln>
        </p:spPr>
      </p:sp>
      <p:sp>
        <p:nvSpPr>
          <p:cNvPr id="77" name="矩形"/>
          <p:cNvSpPr>
            <a:spLocks/>
          </p:cNvSpPr>
          <p:nvPr/>
        </p:nvSpPr>
        <p:spPr>
          <a:xfrm rot="0">
            <a:off x="7605713" y="2500312"/>
            <a:ext cx="1403350" cy="812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none" lIns="90488" tIns="44450" rIns="90488" bIns="44450" anchor="t" anchorCtr="0">
            <a:prstTxWarp prst="textNoShape"/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Total</a:t>
            </a:r>
            <a:endParaRPr lang="en-US" altLang="zh-CN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0" cap="none" spc="0" baseline="0">
                <a:solidFill>
                  <a:schemeClr val="tx1"/>
                </a:solidFill>
                <a:latin typeface="Book Antiqua" pitchFamily="18" charset="0"/>
                <a:ea typeface="宋体" pitchFamily="0" charset="0"/>
                <a:cs typeface="Lucida Sans"/>
              </a:rPr>
              <a:t>Leverage</a:t>
            </a:r>
            <a:endParaRPr lang="zh-CN" altLang="en-US" sz="2400" b="0" i="0" u="none" strike="noStrike" kern="0" cap="none" spc="0" baseline="0">
              <a:solidFill>
                <a:schemeClr val="tx1"/>
              </a:solidFill>
              <a:latin typeface="Book Antiqua" pitchFamily="18" charset="0"/>
              <a:ea typeface="宋体" pitchFamily="0" charset="0"/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1430009116"/>
      </p:ext>
    </p:extLst>
  </p:cSld>
  <p:clrMapOvr>
    <a:masterClrMapping/>
  </p:clrMapOvr>
  <p:transition spd="med">
    <p:cut/>
  </p:transition>
</p:sld>
</file>

<file path=ppt/slides/slide6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文本框"/>
          <p:cNvSpPr>
            <a:spLocks noGrp="1"/>
          </p:cNvSpPr>
          <p:nvPr>
            <p:ph type="title"/>
          </p:nvPr>
        </p:nvSpPr>
        <p:spPr>
          <a:xfrm rot="0">
            <a:off x="1066800" y="42862"/>
            <a:ext cx="7775575" cy="148113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Leverage Analysis: An Example</a:t>
            </a:r>
            <a:br>
              <a:rPr lang="zh-CN" altLang="en-US" sz="3200" b="1"/>
            </a:br>
            <a:r>
              <a:rPr lang="en-US" altLang="zh-CN" sz="3200" b="1"/>
              <a:t>Webb’s Incorporated Income Statement</a:t>
            </a:r>
            <a:br>
              <a:rPr lang="zh-CN" altLang="en-US" sz="3200" b="1"/>
            </a:br>
            <a:r>
              <a:rPr lang="en-US" altLang="zh-CN" sz="3200" b="1"/>
              <a:t>(Year Ended December 31, 2002)</a:t>
            </a:r>
            <a:endParaRPr lang="zh-CN" altLang="en-US" sz="3200" b="1"/>
          </a:p>
        </p:txBody>
      </p:sp>
      <p:sp>
        <p:nvSpPr>
          <p:cNvPr id="79" name="文本框"/>
          <p:cNvSpPr>
            <a:spLocks noGrp="1"/>
          </p:cNvSpPr>
          <p:nvPr>
            <p:ph type="body" idx="1"/>
          </p:nvPr>
        </p:nvSpPr>
        <p:spPr>
          <a:xfrm rot="0">
            <a:off x="1066800" y="1676400"/>
            <a:ext cx="7762875" cy="47244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   Sales (30,000 units @ $25) 		$  750,000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-  Variable costs ($7 per unit)		   (210,000)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-  Fixed costs					   </a:t>
            </a:r>
            <a:r>
              <a:rPr lang="en-US" altLang="zh-CN" sz="2400" u="sng"/>
              <a:t>(270,000)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   EBIT					$  270,000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-  Interest expenses				   </a:t>
            </a:r>
            <a:r>
              <a:rPr lang="en-US" altLang="zh-CN" sz="2400" u="sng"/>
              <a:t>(170,000)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   EBT						$   100,000   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-  Taxes					   </a:t>
            </a:r>
            <a:r>
              <a:rPr lang="en-US" altLang="zh-CN" sz="2400" u="sng"/>
              <a:t>(  34,000)</a:t>
            </a:r>
            <a:endParaRPr lang="en-US" altLang="zh-CN" sz="2400" u="sng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   EAT						$     66,000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Given 20,000 shares outstanding:</a:t>
            </a:r>
            <a:endParaRPr lang="en-US" altLang="zh-CN" sz="2400"/>
          </a:p>
          <a:p>
            <a:pPr marL="342900" indent="-342900">
              <a:lnSpc>
                <a:spcPct val="90000"/>
              </a:lnSpc>
              <a:buNone/>
            </a:pPr>
            <a:r>
              <a:rPr lang="en-US" altLang="zh-CN" sz="2400"/>
              <a:t>EPS = $66,000/20,000 = $3.30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057347846"/>
      </p:ext>
    </p:extLst>
  </p:cSld>
  <p:clrMapOvr>
    <a:masterClrMapping/>
  </p:clrMapOvr>
  <p:transition spd="med">
    <p:cut/>
  </p:transition>
</p:sld>
</file>

<file path=ppt/slides/slide7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文本框"/>
          <p:cNvSpPr>
            <a:spLocks noGrp="1"/>
          </p:cNvSpPr>
          <p:nvPr>
            <p:ph type="title"/>
          </p:nvPr>
        </p:nvSpPr>
        <p:spPr>
          <a:xfrm rot="0">
            <a:off x="1173162" y="304800"/>
            <a:ext cx="7772400" cy="10668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Key to Symbols Used in </a:t>
            </a:r>
            <a:br>
              <a:rPr lang="zh-CN" altLang="en-US" sz="3200" b="1"/>
            </a:br>
            <a:r>
              <a:rPr lang="en-US" altLang="zh-CN" sz="3200" b="1"/>
              <a:t>the Following Analyses</a:t>
            </a:r>
            <a:endParaRPr lang="zh-CN" altLang="en-US" sz="3200" b="1"/>
          </a:p>
        </p:txBody>
      </p:sp>
      <p:sp>
        <p:nvSpPr>
          <p:cNvPr id="81" name="文本框"/>
          <p:cNvSpPr>
            <a:spLocks noGrp="1"/>
          </p:cNvSpPr>
          <p:nvPr>
            <p:ph type="body" idx="1"/>
          </p:nvPr>
        </p:nvSpPr>
        <p:spPr>
          <a:xfrm rot="0">
            <a:off x="1143000" y="1447800"/>
            <a:ext cx="7772400" cy="5029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>
              <a:lnSpc>
                <a:spcPct val="90000"/>
              </a:lnSpc>
              <a:buNone/>
            </a:pPr>
            <a:r>
              <a:rPr lang="en-US" altLang="zh-CN" sz="2800" u="sng">
                <a:solidFill>
                  <a:schemeClr val="accent2"/>
                </a:solidFill>
              </a:rPr>
              <a:t>Note</a:t>
            </a:r>
            <a:r>
              <a:rPr lang="en-US" altLang="zh-CN" sz="2800"/>
              <a:t>: The symbols used in the notes differ somewhat from the symbols used in the text.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P = price per unit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Q = sales in units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V = variable cost per unit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F = fixed costs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VC = total variable costs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TC = F + VC = total costs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S = PQ = sales dollars</a:t>
            </a:r>
            <a:endParaRPr lang="en-US" altLang="zh-CN" sz="2800"/>
          </a:p>
          <a:p>
            <a:pPr marL="342900" indent="-342900">
              <a:lnSpc>
                <a:spcPct val="90000"/>
              </a:lnSpc>
            </a:pPr>
            <a:r>
              <a:rPr lang="en-US" altLang="zh-CN" sz="2800"/>
              <a:t>EBIT = S - TC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2145584204"/>
      </p:ext>
    </p:extLst>
  </p:cSld>
  <p:clrMapOvr>
    <a:masterClrMapping/>
  </p:clrMapOvr>
  <p:transition spd="med">
    <p:cut/>
  </p:transition>
</p:sld>
</file>

<file path=ppt/slides/slide8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6985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r>
              <a:rPr lang="en-US" altLang="zh-CN" sz="3200" b="1"/>
              <a:t>Operating Leverage and Business Risk</a:t>
            </a:r>
            <a:endParaRPr lang="zh-CN" altLang="en-US" sz="3200" b="1"/>
          </a:p>
        </p:txBody>
      </p:sp>
      <p:sp>
        <p:nvSpPr>
          <p:cNvPr id="83" name="文本框"/>
          <p:cNvSpPr>
            <a:spLocks noGrp="1"/>
          </p:cNvSpPr>
          <p:nvPr>
            <p:ph type="body" idx="1"/>
          </p:nvPr>
        </p:nvSpPr>
        <p:spPr>
          <a:xfrm rot="0">
            <a:off x="990600" y="1295400"/>
            <a:ext cx="7762875" cy="51720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/>
            <a:r>
              <a:rPr lang="en-US" altLang="zh-CN" sz="2400" u="sng"/>
              <a:t>Calculating Breakeven Point in Units</a:t>
            </a:r>
            <a:r>
              <a:rPr lang="en-US" altLang="zh-CN" sz="2400"/>
              <a:t>:</a:t>
            </a:r>
            <a:endParaRPr lang="en-US" altLang="zh-CN" sz="2400"/>
          </a:p>
          <a:p>
            <a:pPr lvl="1" marL="742950" indent="-285750"/>
            <a:r>
              <a:rPr lang="en-US" altLang="zh-CN" sz="2400"/>
              <a:t>(1)  S - TC = 0</a:t>
            </a:r>
            <a:endParaRPr lang="en-US" altLang="zh-CN" sz="2400"/>
          </a:p>
          <a:p>
            <a:pPr lvl="1" marL="742950" indent="-285750"/>
            <a:r>
              <a:rPr lang="en-US" altLang="zh-CN" sz="2400"/>
              <a:t>(2)  S - F - VC = 0</a:t>
            </a:r>
            <a:endParaRPr lang="en-US" altLang="zh-CN" sz="2400"/>
          </a:p>
          <a:p>
            <a:pPr lvl="1" marL="742950" indent="-285750"/>
            <a:r>
              <a:rPr lang="en-US" altLang="zh-CN" sz="2400"/>
              <a:t>(3)  PQ - F - VQ = 0</a:t>
            </a:r>
            <a:endParaRPr lang="en-US" altLang="zh-CN" sz="2400"/>
          </a:p>
          <a:p>
            <a:pPr lvl="1" marL="742950" indent="-285750"/>
            <a:r>
              <a:rPr lang="en-US" altLang="zh-CN" sz="2400"/>
              <a:t>(4)  PQ - VQ = F</a:t>
            </a:r>
            <a:endParaRPr lang="en-US" altLang="zh-CN" sz="2400"/>
          </a:p>
          <a:p>
            <a:pPr lvl="1" marL="742950" indent="-285750">
              <a:buNone/>
            </a:pPr>
            <a:endParaRPr lang="en-US" altLang="zh-CN" sz="2400"/>
          </a:p>
          <a:p>
            <a:pPr lvl="1" marL="742950" indent="-285750">
              <a:buNone/>
            </a:pPr>
            <a:endParaRPr lang="en-US" altLang="zh-CN" sz="2400"/>
          </a:p>
          <a:p>
            <a:pPr lvl="1" marL="742950" indent="-285750">
              <a:buNone/>
            </a:pPr>
            <a:r>
              <a:rPr lang="en-US" altLang="zh-CN" sz="2400" u="sng"/>
              <a:t>Webb’s Breakeven Point in Units</a:t>
            </a:r>
            <a:r>
              <a:rPr lang="en-US" altLang="zh-CN" sz="2400"/>
              <a:t>:</a:t>
            </a:r>
            <a:endParaRPr lang="en-US" altLang="zh-CN" sz="2400"/>
          </a:p>
          <a:p>
            <a:pPr lvl="1" marL="742950" indent="-285750">
              <a:buNone/>
            </a:pPr>
            <a:endParaRPr lang="zh-CN" altLang="en-US" sz="2400"/>
          </a:p>
        </p:txBody>
      </p:sp>
      <p:graphicFrame>
        <p:nvGraphicFramePr>
          <p:cNvPr id="84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2895600" y="3429000"/>
          <a:ext cx="306387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60744100" imgH="17081500" progId="package">
                  <p:embed/>
                </p:oleObj>
              </mc:Choice>
              <mc:Fallback>
                <p:oleObj name="package" r:id="rId1" imgW="60744100" imgH="17081500" progId="package">
                  <p:embed/>
                  <p:pic>
                    <p:nvPicPr>
                      <p:cNvPr id="84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2895600" y="3429000"/>
                        <a:ext cx="3063875" cy="847725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828800" y="5029200"/>
          <a:ext cx="6730999" cy="847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3" imgW="127711200" imgH="16357600" progId="package">
                  <p:embed/>
                </p:oleObj>
              </mc:Choice>
              <mc:Fallback>
                <p:oleObj name="package" r:id="rId3" imgW="127711200" imgH="16357600" progId="package">
                  <p:embed/>
                  <p:pic>
                    <p:nvPicPr>
                      <p:cNvPr id="85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4" cstate="print"/>
                      <a:stretch>
                        <a:fillRect/>
                      </a:stretch>
                    </p:blipFill>
                    <p:spPr>
                      <a:xfrm rot="0">
                        <a:off x="1828800" y="5029200"/>
                        <a:ext cx="6730999" cy="847724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306736"/>
      </p:ext>
    </p:extLst>
  </p:cSld>
  <p:clrMapOvr>
    <a:masterClrMapping/>
  </p:clrMapOvr>
  <p:transition spd="med">
    <p:cut/>
  </p:transition>
</p:sld>
</file>

<file path=ppt/slides/slide9.xml><?xml version="1.0" encoding="utf-8"?>
<p:sld xmlns:p="http://schemas.openxmlformats.org/presentationml/2006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文本框"/>
          <p:cNvSpPr>
            <a:spLocks noGrp="1"/>
          </p:cNvSpPr>
          <p:nvPr>
            <p:ph type="title"/>
          </p:nvPr>
        </p:nvSpPr>
        <p:spPr>
          <a:xfrm rot="0">
            <a:off x="1173162" y="457200"/>
            <a:ext cx="7772400" cy="3175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0" indent="0">
              <a:buNone/>
            </a:pPr>
            <a:endParaRPr lang="zh-CN" altLang="en-US"/>
          </a:p>
        </p:txBody>
      </p:sp>
      <p:sp>
        <p:nvSpPr>
          <p:cNvPr id="87" name="文本框"/>
          <p:cNvSpPr>
            <a:spLocks noGrp="1"/>
          </p:cNvSpPr>
          <p:nvPr>
            <p:ph type="body" idx="1"/>
          </p:nvPr>
        </p:nvSpPr>
        <p:spPr>
          <a:xfrm rot="0">
            <a:off x="990600" y="609600"/>
            <a:ext cx="7762875" cy="55626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0488" tIns="44450" rIns="90488" bIns="44450" anchor="t" anchorCtr="0">
            <a:prstTxWarp prst="textNoShape"/>
          </a:bodyPr>
          <a:lstStyle/>
          <a:p>
            <a:pPr marL="342900" indent="-342900"/>
            <a:r>
              <a:rPr lang="en-US" altLang="zh-CN" sz="2400" u="sng"/>
              <a:t>Calculating Breakeven Point in Dollars</a:t>
            </a:r>
            <a:r>
              <a:rPr lang="en-US" altLang="zh-CN" sz="2400"/>
              <a:t>:</a:t>
            </a:r>
            <a:endParaRPr lang="en-US" altLang="zh-CN" sz="2400"/>
          </a:p>
          <a:p>
            <a:pPr marL="342900" indent="-342900">
              <a:buNone/>
            </a:pPr>
            <a:endParaRPr lang="zh-CN" altLang="en-US" sz="2400"/>
          </a:p>
        </p:txBody>
      </p:sp>
      <p:graphicFrame>
        <p:nvGraphicFramePr>
          <p:cNvPr id="88" name="对象">
            <a:hlinkClick r:id="" action="ppaction://media"/>
          </p:cNvPr>
          <p:cNvGraphicFramePr>
            <a:graphicFrameLocks/>
          </p:cNvGraphicFramePr>
          <p:nvPr/>
        </p:nvGraphicFramePr>
        <p:xfrm>
          <a:off x="1524000" y="1095375"/>
          <a:ext cx="6761163" cy="492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" name="package" r:id="rId1" imgW="158546800" imgH="115608100" progId="package">
                  <p:embed/>
                </p:oleObj>
              </mc:Choice>
              <mc:Fallback>
                <p:oleObj name="package" r:id="rId1" imgW="158546800" imgH="115608100" progId="package">
                  <p:embed/>
                  <p:pic>
                    <p:nvPicPr>
                      <p:cNvPr id="88" name="对象">
                        <a:hlinkClick r:id="" action="ppaction://media"/>
                      </p:cNvPr>
                      <p:cNvPicPr>
                        <a:picLocks/>
                      </p:cNvPicPr>
                      <p:nvPr/>
                    </p:nvPicPr>
                    <p:blipFill>
                      <a:blip r:embed="rId2" cstate="print"/>
                      <a:stretch>
                        <a:fillRect/>
                      </a:stretch>
                    </p:blipFill>
                    <p:spPr>
                      <a:xfrm rot="0">
                        <a:off x="1524000" y="1095375"/>
                        <a:ext cx="6761163" cy="4924425"/>
                      </a:xfrm>
                      <a:prstGeom prst="rect"/>
                      <a:noFill/>
                      <a:ln w="12700" cmpd="sng" cap="flat">
                        <a:noFill/>
                        <a:prstDash val="solid"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8050439"/>
      </p:ext>
    </p:extLst>
  </p:cSld>
  <p:clrMapOvr>
    <a:masterClrMapping/>
  </p:clrMapOvr>
  <p:transition spd="med">
    <p:cut/>
  </p:transition>
</p:sld>
</file>

<file path=ppt/theme/theme1.xml><?xml version="1.0" encoding="utf-8"?>
<a:theme xmlns:a="http://schemas.openxmlformats.org/drawingml/2006/main" name="Dad`s Tie">
  <a:themeElements>
    <a:clrScheme name="Dad`s Tie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CCFF"/>
      </a:hlink>
      <a:folHlink>
        <a:srgbClr val="E1E1B7"/>
      </a:folHlink>
    </a:clrScheme>
    <a:fontScheme name="Dad`s Ti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Dad`s Tie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ppt/theme/theme2.xml><?xml version="1.0" encoding="utf-8"?>
<a:theme xmlns:a="http://schemas.openxmlformats.org/drawingml/2006/main" name="notesMaster1">
  <a:themeElements>
    <a:clrScheme name="notesMaster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C0128"/>
      </a:hlink>
      <a:folHlink>
        <a:srgbClr val="CECECE"/>
      </a:folHlink>
    </a:clrScheme>
    <a:fontScheme name="notes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notes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ppt/theme/theme3.xml><?xml version="1.0" encoding="utf-8"?>
<a:theme xmlns:a="http://schemas.openxmlformats.org/drawingml/2006/main" name="handoutMaster1">
  <a:themeElements>
    <a:clrScheme name="handoutMaster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C0128"/>
      </a:hlink>
      <a:folHlink>
        <a:srgbClr val="CECECE"/>
      </a:folHlink>
    </a:clrScheme>
    <a:fontScheme name="handoutMaster1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handoutMaster1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docProps/app.xml><?xml version="1.0" encoding="utf-8"?>
<Properties xmlns="http://schemas.openxmlformats.org/officeDocument/2006/extended-properties">
  <Template>Normal.eit</Template>
  <TotalTime>175</TotalTime>
  <Application>Yozo_Office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Chapter 12 - Capital Structure and Leverage                   </dc:title>
  <dc:creator>Burton Schaffer</dc:creator>
  <cp:lastModifiedBy>root</cp:lastModifiedBy>
  <cp:revision>12</cp:revision>
  <dcterms:created xsi:type="dcterms:W3CDTF">1997-03-23T16:15:50Z</dcterms:created>
  <dcterms:modified xsi:type="dcterms:W3CDTF">2024-02-29T06:50:47Z</dcterms:modified>
</cp:coreProperties>
</file>