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A1F2B9-B0CB-4077-BD1C-4BC1A4F05B1F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FC1BD-6A2A-42E4-AC04-5771EE5DD95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sanjivani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FC1BD-6A2A-42E4-AC04-5771EE5DD95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sanjivani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FC1BD-6A2A-42E4-AC04-5771EE5DD95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Sanjivani</a:t>
            </a:r>
            <a:r>
              <a:rPr lang="en-US" dirty="0" smtClean="0"/>
              <a:t> </a:t>
            </a:r>
            <a:r>
              <a:rPr lang="en-US" dirty="0" err="1" smtClean="0"/>
              <a:t>Thakur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FC1BD-6A2A-42E4-AC04-5771EE5DD95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Sanjivani</a:t>
            </a:r>
            <a:r>
              <a:rPr lang="en-US" baseline="0" dirty="0" smtClean="0"/>
              <a:t> </a:t>
            </a:r>
            <a:r>
              <a:rPr lang="en-US" baseline="0" smtClean="0"/>
              <a:t>Thakur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FC1BD-6A2A-42E4-AC04-5771EE5DD951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Sanjivani</a:t>
            </a:r>
            <a:r>
              <a:rPr lang="en-US" dirty="0" smtClean="0"/>
              <a:t> </a:t>
            </a:r>
            <a:r>
              <a:rPr lang="en-US" smtClean="0"/>
              <a:t>Thakur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FC1BD-6A2A-42E4-AC04-5771EE5DD95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56AD1D9-2207-43A6-8BC2-34998D0CEB4E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4DA3CC0-C298-42BE-8F42-AFC52F28F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6AD1D9-2207-43A6-8BC2-34998D0CEB4E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A3CC0-C298-42BE-8F42-AFC52F28F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6AD1D9-2207-43A6-8BC2-34998D0CEB4E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A3CC0-C298-42BE-8F42-AFC52F28F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6AD1D9-2207-43A6-8BC2-34998D0CEB4E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A3CC0-C298-42BE-8F42-AFC52F28F0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6AD1D9-2207-43A6-8BC2-34998D0CEB4E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A3CC0-C298-42BE-8F42-AFC52F28F0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6AD1D9-2207-43A6-8BC2-34998D0CEB4E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A3CC0-C298-42BE-8F42-AFC52F28F0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6AD1D9-2207-43A6-8BC2-34998D0CEB4E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A3CC0-C298-42BE-8F42-AFC52F28F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6AD1D9-2207-43A6-8BC2-34998D0CEB4E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A3CC0-C298-42BE-8F42-AFC52F28F0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6AD1D9-2207-43A6-8BC2-34998D0CEB4E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A3CC0-C298-42BE-8F42-AFC52F28F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56AD1D9-2207-43A6-8BC2-34998D0CEB4E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A3CC0-C298-42BE-8F42-AFC52F28F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56AD1D9-2207-43A6-8BC2-34998D0CEB4E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4DA3CC0-C298-42BE-8F42-AFC52F28F0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56AD1D9-2207-43A6-8BC2-34998D0CEB4E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4DA3CC0-C298-42BE-8F42-AFC52F28F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3371850"/>
          </a:xfrm>
        </p:spPr>
        <p:txBody>
          <a:bodyPr>
            <a:noAutofit/>
          </a:bodyPr>
          <a:lstStyle/>
          <a:p>
            <a:r>
              <a:rPr lang="en-US" sz="12400" dirty="0" smtClean="0">
                <a:solidFill>
                  <a:srgbClr val="FF0000"/>
                </a:solidFill>
              </a:rPr>
              <a:t>NCF2005</a:t>
            </a:r>
            <a:r>
              <a:rPr lang="en-US" sz="3600" dirty="0" smtClean="0"/>
              <a:t>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 Place Of Work In Curricula                                       </a:t>
            </a:r>
          </a:p>
          <a:p>
            <a:r>
              <a:rPr lang="en-US" dirty="0" smtClean="0"/>
              <a:t>2Defination Of Work </a:t>
            </a:r>
            <a:r>
              <a:rPr lang="en-US" dirty="0" err="1" smtClean="0"/>
              <a:t>Centred</a:t>
            </a:r>
            <a:r>
              <a:rPr lang="en-US" dirty="0" smtClean="0"/>
              <a:t> Education                </a:t>
            </a:r>
          </a:p>
          <a:p>
            <a:r>
              <a:rPr lang="en-US" dirty="0" smtClean="0"/>
              <a:t>3Cordination In Work And Education                   </a:t>
            </a:r>
          </a:p>
          <a:p>
            <a:r>
              <a:rPr lang="en-US" dirty="0" smtClean="0"/>
              <a:t>4Role  In Development Of Knowledge                  </a:t>
            </a:r>
          </a:p>
          <a:p>
            <a:r>
              <a:rPr lang="en-US" dirty="0" smtClean="0"/>
              <a:t>5RoleIn Development Of Skills               </a:t>
            </a:r>
          </a:p>
          <a:p>
            <a:r>
              <a:rPr lang="en-US" dirty="0" smtClean="0"/>
              <a:t>6Role In Development Of Values                   </a:t>
            </a:r>
          </a:p>
          <a:p>
            <a:r>
              <a:rPr lang="en-US" dirty="0" smtClean="0"/>
              <a:t>7  Development Of Creativity                   </a:t>
            </a:r>
          </a:p>
          <a:p>
            <a:r>
              <a:rPr lang="en-US" dirty="0" smtClean="0"/>
              <a:t>8As A Natural Activity                                   </a:t>
            </a:r>
          </a:p>
          <a:p>
            <a:r>
              <a:rPr lang="en-US" dirty="0" smtClean="0"/>
              <a:t>9 Opposition Of Dividing Of Production      </a:t>
            </a:r>
          </a:p>
          <a:p>
            <a:r>
              <a:rPr lang="en-US" dirty="0" smtClean="0"/>
              <a:t>10 Initiating At Primary Level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MAIN  POINT IN NCF 2005         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077200" cy="20574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Right To Education—2009      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685800"/>
            <a:ext cx="8229600" cy="6019800"/>
          </a:xfrm>
        </p:spPr>
        <p:txBody>
          <a:bodyPr/>
          <a:lstStyle/>
          <a:p>
            <a:r>
              <a:rPr lang="en-US" sz="2800" dirty="0" smtClean="0"/>
              <a:t>1.Free And Compulsory Education                2.More Attention On Primary Education      </a:t>
            </a:r>
            <a:br>
              <a:rPr lang="en-US" sz="2800" dirty="0" smtClean="0"/>
            </a:br>
            <a:r>
              <a:rPr lang="en-US" sz="2800" dirty="0" smtClean="0"/>
              <a:t>3.Universalization Of Education                </a:t>
            </a:r>
            <a:br>
              <a:rPr lang="en-US" sz="2800" dirty="0" smtClean="0"/>
            </a:br>
            <a:r>
              <a:rPr lang="en-US" sz="2800" dirty="0" smtClean="0"/>
              <a:t>4.</a:t>
            </a:r>
            <a:r>
              <a:rPr lang="en-US" dirty="0" smtClean="0"/>
              <a:t> </a:t>
            </a:r>
            <a:r>
              <a:rPr lang="en-US" sz="2800" dirty="0" smtClean="0"/>
              <a:t>Equal Opportunity Of Education</a:t>
            </a:r>
            <a:br>
              <a:rPr lang="en-US" sz="2800" dirty="0" smtClean="0"/>
            </a:br>
            <a:r>
              <a:rPr lang="en-US" sz="2800" dirty="0" smtClean="0"/>
              <a:t>5.Goverment Is Responsible For Education   </a:t>
            </a:r>
            <a:br>
              <a:rPr lang="en-US" sz="2800" dirty="0" smtClean="0"/>
            </a:br>
            <a:r>
              <a:rPr lang="en-US" sz="2800" dirty="0" smtClean="0"/>
              <a:t>6.Education As A Fundamental Right         </a:t>
            </a:r>
            <a:br>
              <a:rPr lang="en-US" sz="2800" dirty="0" smtClean="0"/>
            </a:br>
            <a:r>
              <a:rPr lang="en-US" sz="2800" dirty="0" smtClean="0"/>
              <a:t>7Decentralization Of Education                     </a:t>
            </a:r>
            <a:br>
              <a:rPr lang="en-US" sz="2800" dirty="0" smtClean="0"/>
            </a:br>
            <a:r>
              <a:rPr lang="en-US" sz="2800" dirty="0" smtClean="0"/>
              <a:t>8.School Community Relation                   </a:t>
            </a:r>
            <a:br>
              <a:rPr lang="en-US" sz="2800" dirty="0" smtClean="0"/>
            </a:br>
            <a:r>
              <a:rPr lang="en-US" sz="2800" dirty="0" smtClean="0"/>
              <a:t>9.Pupil-Teacher Ratio      </a:t>
            </a:r>
            <a:br>
              <a:rPr lang="en-US" sz="2800" dirty="0" smtClean="0"/>
            </a:br>
            <a:r>
              <a:rPr lang="en-US" sz="2800" dirty="0" smtClean="0"/>
              <a:t>10.Appointment Of Trained Teacher        </a:t>
            </a:r>
            <a:br>
              <a:rPr lang="en-US" sz="2800" dirty="0" smtClean="0"/>
            </a:b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1.Universalization Of Education               </a:t>
            </a:r>
          </a:p>
          <a:p>
            <a:pPr>
              <a:buNone/>
            </a:pPr>
            <a:r>
              <a:rPr lang="en-US" dirty="0" smtClean="0"/>
              <a:t>2.Improvement In Quality Of Education  </a:t>
            </a:r>
          </a:p>
          <a:p>
            <a:pPr>
              <a:buNone/>
            </a:pPr>
            <a:r>
              <a:rPr lang="en-US" dirty="0" smtClean="0"/>
              <a:t>3.Continous And Comprehensive Evaluation </a:t>
            </a:r>
          </a:p>
          <a:p>
            <a:pPr>
              <a:buNone/>
            </a:pPr>
            <a:r>
              <a:rPr lang="en-US" dirty="0" smtClean="0"/>
              <a:t>4.Cordination Between Work And Knowledge   </a:t>
            </a:r>
          </a:p>
          <a:p>
            <a:pPr>
              <a:buNone/>
            </a:pPr>
            <a:r>
              <a:rPr lang="en-US" dirty="0" smtClean="0"/>
              <a:t>5.Emphasis on Value Development  </a:t>
            </a:r>
          </a:p>
          <a:p>
            <a:pPr>
              <a:buNone/>
            </a:pPr>
            <a:r>
              <a:rPr lang="en-US" dirty="0" smtClean="0"/>
              <a:t>6.Improvement In Teacher Training      </a:t>
            </a:r>
          </a:p>
          <a:p>
            <a:pPr>
              <a:buNone/>
            </a:pPr>
            <a:r>
              <a:rPr lang="en-US" dirty="0" smtClean="0"/>
              <a:t>7.Emphasis On Qualitative Evaluation       </a:t>
            </a:r>
          </a:p>
          <a:p>
            <a:pPr>
              <a:buNone/>
            </a:pPr>
            <a:r>
              <a:rPr lang="en-US" dirty="0" smtClean="0"/>
              <a:t>8.Free And Compulsory Education      </a:t>
            </a:r>
          </a:p>
          <a:p>
            <a:pPr>
              <a:buNone/>
            </a:pPr>
            <a:r>
              <a:rPr lang="en-US" dirty="0" smtClean="0"/>
              <a:t>9.More Attention On Primary     </a:t>
            </a:r>
          </a:p>
          <a:p>
            <a:pPr>
              <a:buNone/>
            </a:pPr>
            <a:r>
              <a:rPr lang="en-US" dirty="0" smtClean="0"/>
              <a:t>10.Education As a Fundamental  Right</a:t>
            </a:r>
          </a:p>
          <a:p>
            <a:pPr>
              <a:buNone/>
            </a:pPr>
            <a:r>
              <a:rPr lang="en-US" dirty="0" smtClean="0"/>
              <a:t>11.Decentralization Of Education </a:t>
            </a:r>
          </a:p>
          <a:p>
            <a:pPr>
              <a:buNone/>
            </a:pPr>
            <a:r>
              <a:rPr lang="en-US" dirty="0" smtClean="0"/>
              <a:t>12.Appointment Of Trained Teacher</a:t>
            </a:r>
          </a:p>
          <a:p>
            <a:pPr>
              <a:buNone/>
            </a:pPr>
            <a:r>
              <a:rPr lang="en-US" dirty="0" smtClean="0"/>
              <a:t>13.Emphasis on Child </a:t>
            </a:r>
            <a:r>
              <a:rPr lang="en-US" dirty="0" err="1" smtClean="0"/>
              <a:t>Centred</a:t>
            </a:r>
            <a:r>
              <a:rPr lang="en-US" dirty="0" smtClean="0"/>
              <a:t> </a:t>
            </a:r>
            <a:r>
              <a:rPr lang="en-US" dirty="0" err="1" smtClean="0"/>
              <a:t>Educatio</a:t>
            </a: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14.Opposition Of Business Of Education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</TotalTime>
  <Words>139</Words>
  <Application>Microsoft Office PowerPoint</Application>
  <PresentationFormat>On-screen Show (4:3)</PresentationFormat>
  <Paragraphs>38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Concourse</vt:lpstr>
      <vt:lpstr>NCF2005 </vt:lpstr>
      <vt:lpstr>MAIN  POINT IN NCF 2005          </vt:lpstr>
      <vt:lpstr>Right To Education—2009       </vt:lpstr>
      <vt:lpstr>1.Free And Compulsory Education                2.More Attention On Primary Education       3.Universalization Of Education                 4. Equal Opportunity Of Education 5.Goverment Is Responsible For Education    6.Education As A Fundamental Right          7Decentralization Of Education                      8.School Community Relation                    9.Pupil-Teacher Ratio       10.Appointment Of Trained Teacher         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NCF</dc:title>
  <dc:creator>user</dc:creator>
  <cp:lastModifiedBy>Win7</cp:lastModifiedBy>
  <cp:revision>24</cp:revision>
  <dcterms:created xsi:type="dcterms:W3CDTF">2023-10-23T13:26:20Z</dcterms:created>
  <dcterms:modified xsi:type="dcterms:W3CDTF">2024-03-01T08:01:27Z</dcterms:modified>
</cp:coreProperties>
</file>