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780" r:id="rId1"/>
  </p:sldMasterIdLst>
  <p:notesMasterIdLst>
    <p:notesMasterId r:id="rId2"/>
  </p:notesMasterIdLst>
  <p:sldIdLst>
    <p:sldId id="522" r:id="rId3"/>
    <p:sldId id="523" r:id="rId4"/>
    <p:sldId id="524" r:id="rId5"/>
    <p:sldId id="525" r:id="rId6"/>
    <p:sldId id="526" r:id="rId7"/>
    <p:sldId id="527" r:id="rId8"/>
    <p:sldId id="528" r:id="rId9"/>
    <p:sldId id="529" r:id="rId10"/>
    <p:sldId id="530" r:id="rId11"/>
    <p:sldId id="531" r:id="rId12"/>
  </p:sldIdLst>
  <p:sldSz type="screen4x3" cy="6858000" cx="9144000"/>
  <p:notesSz cx="6858000" cy="9144000"/>
  <p:defaultTextStyle>
    <a:defPPr>
      <a:defRPr lang="zh-CN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46" y="108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tableStyles" Target="tableStyles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0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51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52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53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zh-CN" lang="en-US" smtClean="0"/>
              <a:t>Click to edit Master subtitle style</a:t>
            </a:r>
            <a:endParaRPr dirty="0" lang="en-US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17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1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1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01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0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0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0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06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0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0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0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22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/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2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2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6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27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8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3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3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3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3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3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9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9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9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0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4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4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3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44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45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4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4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4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0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11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altLang="zh-CN" lang="en-US" smtClean="0"/>
              <a:t>Click icon to add picture</a:t>
            </a:r>
            <a:endParaRPr dirty="0" lang="en-US"/>
          </a:p>
        </p:txBody>
      </p:sp>
      <p:sp>
        <p:nvSpPr>
          <p:cNvPr id="1048612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13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1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altLang="en-US" lang="zh-CN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Title 1"/>
          <p:cNvSpPr>
            <a:spLocks noGrp="1"/>
          </p:cNvSpPr>
          <p:nvPr>
            <p:ph type="ctrTitle"/>
          </p:nvPr>
        </p:nvSpPr>
        <p:spPr>
          <a:xfrm rot="37642">
            <a:off x="-234450" y="-26427"/>
            <a:ext cx="9355103" cy="6921367"/>
          </a:xfrm>
          <a:solidFill>
            <a:srgbClr val="C0C0C0"/>
          </a:solidFill>
        </p:spPr>
        <p:txBody>
          <a:bodyPr anchor="ctr" anchorCtr="1"/>
          <a:p>
            <a:pPr>
              <a:lnSpc>
                <a:spcPct val="100000"/>
              </a:lnSpc>
            </a:pPr>
            <a:r>
              <a:rPr altLang="zh-CN" b="1" sz="11500" lang="en-US">
                <a:solidFill>
                  <a:srgbClr val="000000"/>
                </a:solidFill>
              </a:rPr>
              <a:t>P</a:t>
            </a:r>
            <a:r>
              <a:rPr altLang="zh-CN" b="1" sz="11500" lang="en-US">
                <a:solidFill>
                  <a:srgbClr val="000000"/>
                </a:solidFill>
              </a:rPr>
              <a:t>R</a:t>
            </a:r>
            <a:r>
              <a:rPr altLang="zh-CN" b="1" sz="11500" lang="en-US">
                <a:solidFill>
                  <a:srgbClr val="000000"/>
                </a:solidFill>
              </a:rPr>
              <a:t>O</a:t>
            </a:r>
            <a:r>
              <a:rPr altLang="zh-CN" b="1" sz="11500" lang="en-US">
                <a:solidFill>
                  <a:srgbClr val="000000"/>
                </a:solidFill>
              </a:rPr>
              <a:t>B</a:t>
            </a:r>
            <a:r>
              <a:rPr altLang="zh-CN" b="1" sz="11500" lang="en-US">
                <a:solidFill>
                  <a:srgbClr val="000000"/>
                </a:solidFill>
              </a:rPr>
              <a:t>A</a:t>
            </a:r>
            <a:r>
              <a:rPr altLang="zh-CN" b="1" sz="11500" lang="en-US">
                <a:solidFill>
                  <a:srgbClr val="000000"/>
                </a:solidFill>
              </a:rPr>
              <a:t>BILITY </a:t>
            </a:r>
            <a:endParaRPr altLang="zh-CN" b="1" lang="en-US">
              <a:solidFill>
                <a:srgbClr val="000000"/>
              </a:solidFill>
            </a:endParaRPr>
          </a:p>
        </p:txBody>
      </p:sp>
      <p:sp>
        <p:nvSpPr>
          <p:cNvPr id="1048655" name=""/>
          <p:cNvSpPr txBox="1"/>
          <p:nvPr/>
        </p:nvSpPr>
        <p:spPr>
          <a:xfrm>
            <a:off x="5028677" y="4759202"/>
            <a:ext cx="4249165" cy="1767841"/>
          </a:xfrm>
          <a:prstGeom prst="rect"/>
        </p:spPr>
        <p:txBody>
          <a:bodyPr rtlCol="0" wrap="square">
            <a:spAutoFit/>
          </a:bodyPr>
          <a:lstStyle>
            <a:defPPr>
              <a:defRPr lang="zh-CN"/>
            </a:defPPr>
            <a:lvl1pPr algn="l" defTabSz="914400" eaLnBrk="1" hangingPunct="1" latinLnBrk="0" marL="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algn="l" defTabSz="914400" eaLnBrk="1" hangingPunct="1" latinLnBrk="0" marL="45720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algn="l" defTabSz="914400" eaLnBrk="1" hangingPunct="1" latinLnBrk="0" marL="91440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algn="l" defTabSz="914400" eaLnBrk="1" hangingPunct="1" latinLnBrk="0" marL="137160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algn="l" defTabSz="914400" eaLnBrk="1" hangingPunct="1" latinLnBrk="0" marL="182880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algn="l" defTabSz="914400" eaLnBrk="1" hangingPunct="1" latinLnBrk="0" marL="228600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algn="l" defTabSz="914400" eaLnBrk="1" hangingPunct="1" latinLnBrk="0" marL="274320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algn="l" defTabSz="914400" eaLnBrk="1" hangingPunct="1" latinLnBrk="0" marL="320040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algn="l" defTabSz="914400" eaLnBrk="1" hangingPunct="1" latinLnBrk="0" marL="3657600" rtl="0"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b="1" sz="2800" lang="en-US">
                <a:solidFill>
                  <a:srgbClr val="000000"/>
                </a:solidFill>
                <a:latin typeface="Arial"/>
              </a:rPr>
              <a:t>D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R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.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D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i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v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y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a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 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S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h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u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k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l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a</a:t>
            </a:r>
            <a:endParaRPr b="1" sz="2800" lang="en-US">
              <a:solidFill>
                <a:srgbClr val="000000"/>
              </a:solidFill>
            </a:endParaRPr>
          </a:p>
          <a:p>
            <a:pPr algn="l"/>
            <a:r>
              <a:rPr b="1" sz="2800" lang="en-US">
                <a:solidFill>
                  <a:srgbClr val="000000"/>
                </a:solidFill>
                <a:latin typeface="Arial"/>
              </a:rPr>
              <a:t>A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s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s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i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s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t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a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n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t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 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P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r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o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f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e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s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s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or 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D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u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r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g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a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 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M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a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h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a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v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i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d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yalaya 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C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o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m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m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e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r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ce 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D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e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p</a:t>
            </a:r>
            <a:r>
              <a:rPr b="1" sz="2800" lang="en-US">
                <a:solidFill>
                  <a:srgbClr val="000000"/>
                </a:solidFill>
                <a:latin typeface="Arial"/>
              </a:rPr>
              <a:t>artment </a:t>
            </a:r>
            <a:endParaRPr b="1" sz="2800"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"/>
          <p:cNvSpPr>
            <a:spLocks noGrp="1"/>
          </p:cNvSpPr>
          <p:nvPr>
            <p:ph type="ctrTitle"/>
          </p:nvPr>
        </p:nvSpPr>
        <p:spPr>
          <a:xfrm rot="26801">
            <a:off x="-123534" y="-1035"/>
            <a:ext cx="9426826" cy="6848381"/>
          </a:xfrm>
          <a:solidFill>
            <a:srgbClr val="C0C0C0"/>
          </a:solidFill>
        </p:spPr>
        <p:txBody>
          <a:bodyPr anchor="ctr" anchorCtr="1"/>
          <a:p>
            <a:pPr>
              <a:lnSpc>
                <a:spcPct val="100000"/>
              </a:lnSpc>
            </a:pPr>
            <a:r>
              <a:rPr b="1" sz="9600" lang="en-US"/>
              <a:t>T</a:t>
            </a:r>
            <a:r>
              <a:rPr b="1" sz="9600" lang="en-US"/>
              <a:t>H</a:t>
            </a:r>
            <a:r>
              <a:rPr b="1" sz="9600" lang="en-US"/>
              <a:t>A</a:t>
            </a:r>
            <a:r>
              <a:rPr b="1" sz="9600" lang="en-US"/>
              <a:t>N</a:t>
            </a:r>
            <a:r>
              <a:rPr b="1" sz="9600" lang="en-US"/>
              <a:t>K</a:t>
            </a:r>
            <a:r>
              <a:rPr b="1" sz="9600" lang="en-US"/>
              <a:t> </a:t>
            </a:r>
            <a:r>
              <a:rPr b="1" sz="9600" lang="en-US"/>
              <a:t>Y</a:t>
            </a:r>
            <a:r>
              <a:rPr b="1" sz="9600" lang="en-US"/>
              <a:t>O</a:t>
            </a:r>
            <a:r>
              <a:rPr b="1" sz="9600" lang="en-US"/>
              <a:t>U</a:t>
            </a:r>
            <a:endParaRPr b="1"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7" name="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US"/>
          </a:p>
        </p:txBody>
      </p:sp>
      <p:pic>
        <p:nvPicPr>
          <p:cNvPr id="2097152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-231313" y="6049"/>
            <a:ext cx="9215842" cy="6891014"/>
          </a:xfrm>
          <a:prstGeom prst="rect"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US"/>
          </a:p>
        </p:txBody>
      </p:sp>
      <p:pic>
        <p:nvPicPr>
          <p:cNvPr id="2097153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-148132" y="-19464"/>
            <a:ext cx="8976652" cy="6877321"/>
          </a:xfrm>
          <a:prstGeom prst="rect"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US"/>
          </a:p>
        </p:txBody>
      </p:sp>
      <p:pic>
        <p:nvPicPr>
          <p:cNvPr id="2097154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-265692" y="4213"/>
            <a:ext cx="9312334" cy="6845867"/>
          </a:xfrm>
          <a:prstGeom prst="rect"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US"/>
          </a:p>
        </p:txBody>
      </p:sp>
      <p:pic>
        <p:nvPicPr>
          <p:cNvPr id="2097155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-153305" y="-21671"/>
            <a:ext cx="9297557" cy="6871439"/>
          </a:xfrm>
          <a:prstGeom prst="rect"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"/>
          <p:cNvSpPr>
            <a:spLocks noGrp="1"/>
          </p:cNvSpPr>
          <p:nvPr>
            <p:ph type="ctrTitle"/>
          </p:nvPr>
        </p:nvSpPr>
        <p:spPr>
          <a:xfrm>
            <a:off x="-316835" y="12421"/>
            <a:ext cx="9166921" cy="6888440"/>
          </a:xfrm>
        </p:spPr>
        <p:txBody>
          <a:bodyPr/>
          <a:p>
            <a:endParaRPr lang="en-US"/>
          </a:p>
        </p:txBody>
      </p:sp>
      <p:pic>
        <p:nvPicPr>
          <p:cNvPr id="2097156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-279744" y="1366851"/>
            <a:ext cx="9529729" cy="5562753"/>
          </a:xfrm>
          <a:prstGeom prst="rect"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US"/>
          </a:p>
        </p:txBody>
      </p:sp>
      <p:pic>
        <p:nvPicPr>
          <p:cNvPr id="2097157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-97848" y="3463"/>
            <a:ext cx="9275679" cy="6863662"/>
          </a:xfrm>
          <a:prstGeom prst="rect"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US"/>
          </a:p>
        </p:txBody>
      </p:sp>
      <p:pic>
        <p:nvPicPr>
          <p:cNvPr id="2097158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-321890" y="-99705"/>
            <a:ext cx="9365574" cy="6989808"/>
          </a:xfrm>
          <a:prstGeom prst="rect"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US"/>
          </a:p>
        </p:txBody>
      </p:sp>
      <p:pic>
        <p:nvPicPr>
          <p:cNvPr id="2097159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-117813" y="15916"/>
            <a:ext cx="9362617" cy="6878189"/>
          </a:xfrm>
          <a:prstGeom prst="rect"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WPS Office</Application>
  <ScaleCrop>0</ScaleCrop>
  <LinksUpToDate>0</LinksUpToDate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V2218</dc:creator>
  <dcterms:created xsi:type="dcterms:W3CDTF">2015-05-11T11:30:45Z</dcterms:created>
  <dcterms:modified xsi:type="dcterms:W3CDTF">2024-02-28T15:48:26Z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e40d533974844077a0701a496283e8e8</vt:lpwstr>
  </property>
</Properties>
</file>