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8" r:id="rId3"/>
    <p:sldId id="267" r:id="rId4"/>
    <p:sldId id="268" r:id="rId5"/>
    <p:sldId id="259" r:id="rId6"/>
    <p:sldId id="262" r:id="rId7"/>
    <p:sldId id="263" r:id="rId8"/>
    <p:sldId id="264" r:id="rId9"/>
    <p:sldId id="271" r:id="rId10"/>
    <p:sldId id="281" r:id="rId11"/>
    <p:sldId id="282" r:id="rId12"/>
    <p:sldId id="28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33BEB-D8F9-4681-A433-D67D1076D6F2}" v="35" dt="2023-06-29T13:39:35.717"/>
    <p1510:client id="{07E8210A-E6C2-42AF-B88C-4C501736EAC4}" v="172" dt="2023-06-28T17:58:26.064"/>
    <p1510:client id="{1C9BC209-70F1-43FB-8AD7-22960751C6D1}" v="35" dt="2023-06-28T16:49:09.882"/>
    <p1510:client id="{8DB52309-0C6E-4AC1-97C1-34727E9027F9}" v="135" dt="2023-06-29T00:51:58.033"/>
    <p1510:client id="{CE90F881-3F79-401E-B845-493ECB9228E9}" v="139" dt="2023-06-28T13:25:43.992"/>
    <p1510:client id="{DCAF536F-0A04-4A49-9303-2A4AA4A8270A}" v="1277" dt="2023-06-29T05:13:52.204"/>
    <p1510:client id="{EB0B1CFA-1B2A-48B4-88FA-93B183FF12A9}" v="280" dt="2023-06-29T13:26:24.5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Namita Khotele" userId="fbd4f5b4bbea3f42" providerId="LiveId" clId="{321DCB6B-A584-8342-AB67-1365CD6A45C9}"/>
    <pc:docChg chg="undo custSel addSld delSld modSld sldOrd">
      <pc:chgData name="Dr Namita Khotele" userId="fbd4f5b4bbea3f42" providerId="LiveId" clId="{321DCB6B-A584-8342-AB67-1365CD6A45C9}" dt="2023-06-28T12:44:49.464" v="72" actId="680"/>
      <pc:docMkLst>
        <pc:docMk/>
      </pc:docMkLst>
      <pc:sldChg chg="del">
        <pc:chgData name="Dr Namita Khotele" userId="fbd4f5b4bbea3f42" providerId="LiveId" clId="{321DCB6B-A584-8342-AB67-1365CD6A45C9}" dt="2023-06-28T12:40:47.441" v="55" actId="21"/>
        <pc:sldMkLst>
          <pc:docMk/>
          <pc:sldMk cId="1066106865" sldId="256"/>
        </pc:sldMkLst>
      </pc:sldChg>
      <pc:sldChg chg="add del">
        <pc:chgData name="Dr Namita Khotele" userId="fbd4f5b4bbea3f42" providerId="LiveId" clId="{321DCB6B-A584-8342-AB67-1365CD6A45C9}" dt="2023-06-28T12:35:31.976" v="43" actId="21"/>
        <pc:sldMkLst>
          <pc:docMk/>
          <pc:sldMk cId="3190975491" sldId="257"/>
        </pc:sldMkLst>
      </pc:sldChg>
      <pc:sldChg chg="modSp add del">
        <pc:chgData name="Dr Namita Khotele" userId="fbd4f5b4bbea3f42" providerId="LiveId" clId="{321DCB6B-A584-8342-AB67-1365CD6A45C9}" dt="2023-06-28T12:34:47.729" v="42" actId="21"/>
        <pc:sldMkLst>
          <pc:docMk/>
          <pc:sldMk cId="1390336990" sldId="258"/>
        </pc:sldMkLst>
        <pc:spChg chg="mod">
          <ac:chgData name="Dr Namita Khotele" userId="fbd4f5b4bbea3f42" providerId="LiveId" clId="{321DCB6B-A584-8342-AB67-1365CD6A45C9}" dt="2023-06-28T12:29:21.991" v="32" actId="20577"/>
          <ac:spMkLst>
            <pc:docMk/>
            <pc:sldMk cId="1390336990" sldId="258"/>
            <ac:spMk id="2" creationId="{682273CC-D92E-5258-DC51-B3C724EB2D82}"/>
          </ac:spMkLst>
        </pc:spChg>
        <pc:spChg chg="mod">
          <ac:chgData name="Dr Namita Khotele" userId="fbd4f5b4bbea3f42" providerId="LiveId" clId="{321DCB6B-A584-8342-AB67-1365CD6A45C9}" dt="2023-06-28T12:33:57.770" v="38" actId="20577"/>
          <ac:spMkLst>
            <pc:docMk/>
            <pc:sldMk cId="1390336990" sldId="258"/>
            <ac:spMk id="3" creationId="{8535E6F2-F158-510B-E4AE-39C642669CB6}"/>
          </ac:spMkLst>
        </pc:spChg>
        <pc:spChg chg="mod">
          <ac:chgData name="Dr Namita Khotele" userId="fbd4f5b4bbea3f42" providerId="LiveId" clId="{321DCB6B-A584-8342-AB67-1365CD6A45C9}" dt="2023-06-28T12:28:04.083" v="6" actId="1076"/>
          <ac:spMkLst>
            <pc:docMk/>
            <pc:sldMk cId="1390336990" sldId="258"/>
            <ac:spMk id="4" creationId="{0D89E778-1A37-49D9-787B-965952ECBB3C}"/>
          </ac:spMkLst>
        </pc:spChg>
      </pc:sldChg>
      <pc:sldChg chg="delSp modSp mod modClrScheme chgLayout">
        <pc:chgData name="Dr Namita Khotele" userId="fbd4f5b4bbea3f42" providerId="LiveId" clId="{321DCB6B-A584-8342-AB67-1365CD6A45C9}" dt="2023-06-28T12:42:48.299" v="67" actId="700"/>
        <pc:sldMkLst>
          <pc:docMk/>
          <pc:sldMk cId="3946813305" sldId="259"/>
        </pc:sldMkLst>
        <pc:spChg chg="del">
          <ac:chgData name="Dr Namita Khotele" userId="fbd4f5b4bbea3f42" providerId="LiveId" clId="{321DCB6B-A584-8342-AB67-1365CD6A45C9}" dt="2023-06-28T12:42:48.299" v="67" actId="700"/>
          <ac:spMkLst>
            <pc:docMk/>
            <pc:sldMk cId="3946813305" sldId="259"/>
            <ac:spMk id="2" creationId="{D734D90F-3BF9-AF96-EC4A-10DA5EB89741}"/>
          </ac:spMkLst>
        </pc:spChg>
        <pc:picChg chg="mod ord">
          <ac:chgData name="Dr Namita Khotele" userId="fbd4f5b4bbea3f42" providerId="LiveId" clId="{321DCB6B-A584-8342-AB67-1365CD6A45C9}" dt="2023-06-28T12:42:48.299" v="67" actId="700"/>
          <ac:picMkLst>
            <pc:docMk/>
            <pc:sldMk cId="3946813305" sldId="259"/>
            <ac:picMk id="6" creationId="{ED0A3237-8DD3-FB8D-9774-0783A90D2569}"/>
          </ac:picMkLst>
        </pc:picChg>
      </pc:sldChg>
      <pc:sldChg chg="modSp add del mod ord chgLayout">
        <pc:chgData name="Dr Namita Khotele" userId="fbd4f5b4bbea3f42" providerId="LiveId" clId="{321DCB6B-A584-8342-AB67-1365CD6A45C9}" dt="2023-06-28T12:42:22.093" v="63" actId="700"/>
        <pc:sldMkLst>
          <pc:docMk/>
          <pc:sldMk cId="2410495514" sldId="260"/>
        </pc:sldMkLst>
        <pc:spChg chg="mod ord">
          <ac:chgData name="Dr Namita Khotele" userId="fbd4f5b4bbea3f42" providerId="LiveId" clId="{321DCB6B-A584-8342-AB67-1365CD6A45C9}" dt="2023-06-28T12:42:22.093" v="63" actId="700"/>
          <ac:spMkLst>
            <pc:docMk/>
            <pc:sldMk cId="2410495514" sldId="260"/>
            <ac:spMk id="2" creationId="{964D3B3F-EF06-5C41-F862-4EE954081CB6}"/>
          </ac:spMkLst>
        </pc:spChg>
        <pc:picChg chg="mod ord">
          <ac:chgData name="Dr Namita Khotele" userId="fbd4f5b4bbea3f42" providerId="LiveId" clId="{321DCB6B-A584-8342-AB67-1365CD6A45C9}" dt="2023-06-28T12:42:22.093" v="63" actId="700"/>
          <ac:picMkLst>
            <pc:docMk/>
            <pc:sldMk cId="2410495514" sldId="260"/>
            <ac:picMk id="6" creationId="{7C41BB1D-E01E-92F4-DE23-D13B018F235A}"/>
          </ac:picMkLst>
        </pc:picChg>
      </pc:sldChg>
      <pc:sldChg chg="add del">
        <pc:chgData name="Dr Namita Khotele" userId="fbd4f5b4bbea3f42" providerId="LiveId" clId="{321DCB6B-A584-8342-AB67-1365CD6A45C9}" dt="2023-06-28T12:41:29.072" v="57" actId="2696"/>
        <pc:sldMkLst>
          <pc:docMk/>
          <pc:sldMk cId="1489186473" sldId="261"/>
        </pc:sldMkLst>
      </pc:sldChg>
      <pc:sldChg chg="new del">
        <pc:chgData name="Dr Namita Khotele" userId="fbd4f5b4bbea3f42" providerId="LiveId" clId="{321DCB6B-A584-8342-AB67-1365CD6A45C9}" dt="2023-06-28T12:41:48.161" v="61" actId="680"/>
        <pc:sldMkLst>
          <pc:docMk/>
          <pc:sldMk cId="1683024942" sldId="261"/>
        </pc:sldMkLst>
      </pc:sldChg>
      <pc:sldChg chg="new">
        <pc:chgData name="Dr Namita Khotele" userId="fbd4f5b4bbea3f42" providerId="LiveId" clId="{321DCB6B-A584-8342-AB67-1365CD6A45C9}" dt="2023-06-28T12:42:25.189" v="64" actId="680"/>
        <pc:sldMkLst>
          <pc:docMk/>
          <pc:sldMk cId="2659187427" sldId="261"/>
        </pc:sldMkLst>
      </pc:sldChg>
      <pc:sldChg chg="new mod chgLayout">
        <pc:chgData name="Dr Namita Khotele" userId="fbd4f5b4bbea3f42" providerId="LiveId" clId="{321DCB6B-A584-8342-AB67-1365CD6A45C9}" dt="2023-06-28T12:42:54.382" v="69" actId="700"/>
        <pc:sldMkLst>
          <pc:docMk/>
          <pc:sldMk cId="556755459" sldId="262"/>
        </pc:sldMkLst>
      </pc:sldChg>
      <pc:sldChg chg="new del">
        <pc:chgData name="Dr Namita Khotele" userId="fbd4f5b4bbea3f42" providerId="LiveId" clId="{321DCB6B-A584-8342-AB67-1365CD6A45C9}" dt="2023-06-28T12:42:42.609" v="66" actId="680"/>
        <pc:sldMkLst>
          <pc:docMk/>
          <pc:sldMk cId="597405067" sldId="262"/>
        </pc:sldMkLst>
      </pc:sldChg>
      <pc:sldChg chg="new del">
        <pc:chgData name="Dr Namita Khotele" userId="fbd4f5b4bbea3f42" providerId="LiveId" clId="{321DCB6B-A584-8342-AB67-1365CD6A45C9}" dt="2023-06-28T12:41:46.825" v="60" actId="680"/>
        <pc:sldMkLst>
          <pc:docMk/>
          <pc:sldMk cId="3001417334" sldId="262"/>
        </pc:sldMkLst>
      </pc:sldChg>
      <pc:sldChg chg="add del">
        <pc:chgData name="Dr Namita Khotele" userId="fbd4f5b4bbea3f42" providerId="LiveId" clId="{321DCB6B-A584-8342-AB67-1365CD6A45C9}" dt="2023-06-28T12:36:59.632" v="45" actId="21"/>
        <pc:sldMkLst>
          <pc:docMk/>
          <pc:sldMk cId="3278910938" sldId="262"/>
        </pc:sldMkLst>
      </pc:sldChg>
      <pc:sldChg chg="delSp new add del">
        <pc:chgData name="Dr Namita Khotele" userId="fbd4f5b4bbea3f42" providerId="LiveId" clId="{321DCB6B-A584-8342-AB67-1365CD6A45C9}" dt="2023-06-28T12:41:29.072" v="57" actId="2696"/>
        <pc:sldMkLst>
          <pc:docMk/>
          <pc:sldMk cId="4016462985" sldId="262"/>
        </pc:sldMkLst>
        <pc:spChg chg="del">
          <ac:chgData name="Dr Namita Khotele" userId="fbd4f5b4bbea3f42" providerId="LiveId" clId="{321DCB6B-A584-8342-AB67-1365CD6A45C9}" dt="2023-06-28T12:41:12.310" v="56" actId="478"/>
          <ac:spMkLst>
            <pc:docMk/>
            <pc:sldMk cId="4016462985" sldId="262"/>
            <ac:spMk id="3" creationId="{59DD8F08-70D3-8A0B-A610-577598436CA6}"/>
          </ac:spMkLst>
        </pc:spChg>
      </pc:sldChg>
      <pc:sldChg chg="add del">
        <pc:chgData name="Dr Namita Khotele" userId="fbd4f5b4bbea3f42" providerId="LiveId" clId="{321DCB6B-A584-8342-AB67-1365CD6A45C9}" dt="2023-06-28T12:36:59.632" v="45" actId="21"/>
        <pc:sldMkLst>
          <pc:docMk/>
          <pc:sldMk cId="1849250508" sldId="263"/>
        </pc:sldMkLst>
      </pc:sldChg>
      <pc:sldChg chg="new del">
        <pc:chgData name="Dr Namita Khotele" userId="fbd4f5b4bbea3f42" providerId="LiveId" clId="{321DCB6B-A584-8342-AB67-1365CD6A45C9}" dt="2023-06-28T12:40:47.441" v="55" actId="21"/>
        <pc:sldMkLst>
          <pc:docMk/>
          <pc:sldMk cId="3946937590" sldId="263"/>
        </pc:sldMkLst>
      </pc:sldChg>
      <pc:sldChg chg="new">
        <pc:chgData name="Dr Namita Khotele" userId="fbd4f5b4bbea3f42" providerId="LiveId" clId="{321DCB6B-A584-8342-AB67-1365CD6A45C9}" dt="2023-06-28T12:42:56.700" v="70" actId="680"/>
        <pc:sldMkLst>
          <pc:docMk/>
          <pc:sldMk cId="4258102862" sldId="263"/>
        </pc:sldMkLst>
      </pc:sldChg>
      <pc:sldChg chg="new">
        <pc:chgData name="Dr Namita Khotele" userId="fbd4f5b4bbea3f42" providerId="LiveId" clId="{321DCB6B-A584-8342-AB67-1365CD6A45C9}" dt="2023-06-28T12:43:03.937" v="71" actId="680"/>
        <pc:sldMkLst>
          <pc:docMk/>
          <pc:sldMk cId="213695016" sldId="264"/>
        </pc:sldMkLst>
      </pc:sldChg>
      <pc:sldChg chg="new">
        <pc:chgData name="Dr Namita Khotele" userId="fbd4f5b4bbea3f42" providerId="LiveId" clId="{321DCB6B-A584-8342-AB67-1365CD6A45C9}" dt="2023-06-28T12:44:49.464" v="72" actId="680"/>
        <pc:sldMkLst>
          <pc:docMk/>
          <pc:sldMk cId="4188959104" sldId="265"/>
        </pc:sldMkLst>
      </pc:sldChg>
    </pc:docChg>
  </pc:docChgLst>
  <pc:docChgLst>
    <pc:chgData name="Dr Namita Khotele" userId="fbd4f5b4bbea3f42" providerId="Windows Live" clId="Web-{1C9BC209-70F1-43FB-8AD7-22960751C6D1}"/>
    <pc:docChg chg="addSld delSld modSld sldOrd">
      <pc:chgData name="Dr Namita Khotele" userId="fbd4f5b4bbea3f42" providerId="Windows Live" clId="Web-{1C9BC209-70F1-43FB-8AD7-22960751C6D1}" dt="2023-06-28T16:49:09.882" v="36" actId="20577"/>
      <pc:docMkLst>
        <pc:docMk/>
      </pc:docMkLst>
      <pc:sldChg chg="ord">
        <pc:chgData name="Dr Namita Khotele" userId="fbd4f5b4bbea3f42" providerId="Windows Live" clId="Web-{1C9BC209-70F1-43FB-8AD7-22960751C6D1}" dt="2023-06-28T16:39:35.268" v="1"/>
        <pc:sldMkLst>
          <pc:docMk/>
          <pc:sldMk cId="1390336990" sldId="258"/>
        </pc:sldMkLst>
      </pc:sldChg>
      <pc:sldChg chg="ord">
        <pc:chgData name="Dr Namita Khotele" userId="fbd4f5b4bbea3f42" providerId="Windows Live" clId="Web-{1C9BC209-70F1-43FB-8AD7-22960751C6D1}" dt="2023-06-28T16:39:38.580" v="2"/>
        <pc:sldMkLst>
          <pc:docMk/>
          <pc:sldMk cId="2659187427" sldId="261"/>
        </pc:sldMkLst>
      </pc:sldChg>
      <pc:sldChg chg="new del">
        <pc:chgData name="Dr Namita Khotele" userId="fbd4f5b4bbea3f42" providerId="Windows Live" clId="Web-{1C9BC209-70F1-43FB-8AD7-22960751C6D1}" dt="2023-06-28T16:40:41.223" v="5"/>
        <pc:sldMkLst>
          <pc:docMk/>
          <pc:sldMk cId="2213746396" sldId="266"/>
        </pc:sldMkLst>
      </pc:sldChg>
      <pc:sldChg chg="addSp modSp new mod setBg setClrOvrMap">
        <pc:chgData name="Dr Namita Khotele" userId="fbd4f5b4bbea3f42" providerId="Windows Live" clId="Web-{1C9BC209-70F1-43FB-8AD7-22960751C6D1}" dt="2023-06-28T16:49:09.882" v="36" actId="20577"/>
        <pc:sldMkLst>
          <pc:docMk/>
          <pc:sldMk cId="2716511949" sldId="267"/>
        </pc:sldMkLst>
        <pc:spChg chg="mod">
          <ac:chgData name="Dr Namita Khotele" userId="fbd4f5b4bbea3f42" providerId="Windows Live" clId="Web-{1C9BC209-70F1-43FB-8AD7-22960751C6D1}" dt="2023-06-28T16:49:09.882" v="36" actId="20577"/>
          <ac:spMkLst>
            <pc:docMk/>
            <pc:sldMk cId="2716511949" sldId="267"/>
            <ac:spMk id="2" creationId="{F3072622-0B4F-F2B6-AD58-2D8F4A828EB7}"/>
          </ac:spMkLst>
        </pc:spChg>
        <pc:spChg chg="mod">
          <ac:chgData name="Dr Namita Khotele" userId="fbd4f5b4bbea3f42" providerId="Windows Live" clId="Web-{1C9BC209-70F1-43FB-8AD7-22960751C6D1}" dt="2023-06-28T16:41:21.709" v="9"/>
          <ac:spMkLst>
            <pc:docMk/>
            <pc:sldMk cId="2716511949" sldId="267"/>
            <ac:spMk id="3" creationId="{AADA29EF-9EA9-4897-1E77-BDF58D45AE04}"/>
          </ac:spMkLst>
        </pc:spChg>
        <pc:spChg chg="add">
          <ac:chgData name="Dr Namita Khotele" userId="fbd4f5b4bbea3f42" providerId="Windows Live" clId="Web-{1C9BC209-70F1-43FB-8AD7-22960751C6D1}" dt="2023-06-28T16:41:21.709" v="9"/>
          <ac:spMkLst>
            <pc:docMk/>
            <pc:sldMk cId="2716511949" sldId="267"/>
            <ac:spMk id="9" creationId="{9228552E-C8B1-4A80-8448-0787CE0FC704}"/>
          </ac:spMkLst>
        </pc:spChg>
        <pc:picChg chg="add">
          <ac:chgData name="Dr Namita Khotele" userId="fbd4f5b4bbea3f42" providerId="Windows Live" clId="Web-{1C9BC209-70F1-43FB-8AD7-22960751C6D1}" dt="2023-06-28T16:41:21.709" v="9"/>
          <ac:picMkLst>
            <pc:docMk/>
            <pc:sldMk cId="2716511949" sldId="267"/>
            <ac:picMk id="5" creationId="{20B97B21-A56E-3DEF-2918-62EF34A626C8}"/>
          </ac:picMkLst>
        </pc:picChg>
      </pc:sldChg>
    </pc:docChg>
  </pc:docChgLst>
  <pc:docChgLst>
    <pc:chgData name="Dr Namita Khotele" userId="fbd4f5b4bbea3f42" providerId="Windows Live" clId="Web-{04433BEB-D8F9-4681-A433-D67D1076D6F2}"/>
    <pc:docChg chg="modSld">
      <pc:chgData name="Dr Namita Khotele" userId="fbd4f5b4bbea3f42" providerId="Windows Live" clId="Web-{04433BEB-D8F9-4681-A433-D67D1076D6F2}" dt="2023-06-29T13:39:35.717" v="34"/>
      <pc:docMkLst>
        <pc:docMk/>
      </pc:docMkLst>
      <pc:sldChg chg="modSp">
        <pc:chgData name="Dr Namita Khotele" userId="fbd4f5b4bbea3f42" providerId="Windows Live" clId="Web-{04433BEB-D8F9-4681-A433-D67D1076D6F2}" dt="2023-06-29T13:37:11.900" v="17" actId="14100"/>
        <pc:sldMkLst>
          <pc:docMk/>
          <pc:sldMk cId="1390336990" sldId="258"/>
        </pc:sldMkLst>
        <pc:picChg chg="mod">
          <ac:chgData name="Dr Namita Khotele" userId="fbd4f5b4bbea3f42" providerId="Windows Live" clId="Web-{04433BEB-D8F9-4681-A433-D67D1076D6F2}" dt="2023-06-29T13:37:11.900" v="17" actId="14100"/>
          <ac:picMkLst>
            <pc:docMk/>
            <pc:sldMk cId="1390336990" sldId="258"/>
            <ac:picMk id="5" creationId="{B618705B-D1BB-1CCA-991F-CF6626B3E519}"/>
          </ac:picMkLst>
        </pc:picChg>
      </pc:sldChg>
      <pc:sldChg chg="addAnim">
        <pc:chgData name="Dr Namita Khotele" userId="fbd4f5b4bbea3f42" providerId="Windows Live" clId="Web-{04433BEB-D8F9-4681-A433-D67D1076D6F2}" dt="2023-06-29T13:30:11.637" v="0"/>
        <pc:sldMkLst>
          <pc:docMk/>
          <pc:sldMk cId="3946813305" sldId="259"/>
        </pc:sldMkLst>
      </pc:sldChg>
      <pc:sldChg chg="modSp">
        <pc:chgData name="Dr Namita Khotele" userId="fbd4f5b4bbea3f42" providerId="Windows Live" clId="Web-{04433BEB-D8F9-4681-A433-D67D1076D6F2}" dt="2023-06-29T13:38:33.465" v="25" actId="14100"/>
        <pc:sldMkLst>
          <pc:docMk/>
          <pc:sldMk cId="556755459" sldId="262"/>
        </pc:sldMkLst>
        <pc:picChg chg="mod">
          <ac:chgData name="Dr Namita Khotele" userId="fbd4f5b4bbea3f42" providerId="Windows Live" clId="Web-{04433BEB-D8F9-4681-A433-D67D1076D6F2}" dt="2023-06-29T13:38:33.465" v="25" actId="14100"/>
          <ac:picMkLst>
            <pc:docMk/>
            <pc:sldMk cId="556755459" sldId="262"/>
            <ac:picMk id="3" creationId="{F45BF620-E661-A2A0-5108-2960B92FE537}"/>
          </ac:picMkLst>
        </pc:picChg>
      </pc:sldChg>
      <pc:sldChg chg="modSp addAnim delAnim">
        <pc:chgData name="Dr Namita Khotele" userId="fbd4f5b4bbea3f42" providerId="Windows Live" clId="Web-{04433BEB-D8F9-4681-A433-D67D1076D6F2}" dt="2023-06-29T13:38:48.778" v="27" actId="14100"/>
        <pc:sldMkLst>
          <pc:docMk/>
          <pc:sldMk cId="4258102862" sldId="263"/>
        </pc:sldMkLst>
        <pc:picChg chg="mod">
          <ac:chgData name="Dr Namita Khotele" userId="fbd4f5b4bbea3f42" providerId="Windows Live" clId="Web-{04433BEB-D8F9-4681-A433-D67D1076D6F2}" dt="2023-06-29T13:38:48.778" v="27" actId="14100"/>
          <ac:picMkLst>
            <pc:docMk/>
            <pc:sldMk cId="4258102862" sldId="263"/>
            <ac:picMk id="4" creationId="{4B62CB62-5C6D-80FD-453A-7780BC240671}"/>
          </ac:picMkLst>
        </pc:picChg>
      </pc:sldChg>
      <pc:sldChg chg="modSp addAnim">
        <pc:chgData name="Dr Namita Khotele" userId="fbd4f5b4bbea3f42" providerId="Windows Live" clId="Web-{04433BEB-D8F9-4681-A433-D67D1076D6F2}" dt="2023-06-29T13:38:58.747" v="29" actId="14100"/>
        <pc:sldMkLst>
          <pc:docMk/>
          <pc:sldMk cId="213695016" sldId="264"/>
        </pc:sldMkLst>
        <pc:picChg chg="mod">
          <ac:chgData name="Dr Namita Khotele" userId="fbd4f5b4bbea3f42" providerId="Windows Live" clId="Web-{04433BEB-D8F9-4681-A433-D67D1076D6F2}" dt="2023-06-29T13:38:58.747" v="29" actId="14100"/>
          <ac:picMkLst>
            <pc:docMk/>
            <pc:sldMk cId="213695016" sldId="264"/>
            <ac:picMk id="4" creationId="{AAE7CE9C-7178-9825-775C-3C88A9DE48CB}"/>
          </ac:picMkLst>
        </pc:picChg>
      </pc:sldChg>
      <pc:sldChg chg="addSp delSp modSp">
        <pc:chgData name="Dr Namita Khotele" userId="fbd4f5b4bbea3f42" providerId="Windows Live" clId="Web-{04433BEB-D8F9-4681-A433-D67D1076D6F2}" dt="2023-06-29T13:37:49.901" v="21" actId="1076"/>
        <pc:sldMkLst>
          <pc:docMk/>
          <pc:sldMk cId="2716511949" sldId="267"/>
        </pc:sldMkLst>
        <pc:picChg chg="del">
          <ac:chgData name="Dr Namita Khotele" userId="fbd4f5b4bbea3f42" providerId="Windows Live" clId="Web-{04433BEB-D8F9-4681-A433-D67D1076D6F2}" dt="2023-06-29T13:37:41.917" v="20"/>
          <ac:picMkLst>
            <pc:docMk/>
            <pc:sldMk cId="2716511949" sldId="267"/>
            <ac:picMk id="6" creationId="{AE2C38D5-A14A-878B-6AE3-263DE425D89C}"/>
          </ac:picMkLst>
        </pc:picChg>
        <pc:picChg chg="add mod">
          <ac:chgData name="Dr Namita Khotele" userId="fbd4f5b4bbea3f42" providerId="Windows Live" clId="Web-{04433BEB-D8F9-4681-A433-D67D1076D6F2}" dt="2023-06-29T13:37:49.901" v="21" actId="1076"/>
          <ac:picMkLst>
            <pc:docMk/>
            <pc:sldMk cId="2716511949" sldId="267"/>
            <ac:picMk id="7" creationId="{FCD267BA-961A-0CAC-C66C-B0DAFB787EDE}"/>
          </ac:picMkLst>
        </pc:picChg>
      </pc:sldChg>
      <pc:sldChg chg="addSp delSp modSp">
        <pc:chgData name="Dr Namita Khotele" userId="fbd4f5b4bbea3f42" providerId="Windows Live" clId="Web-{04433BEB-D8F9-4681-A433-D67D1076D6F2}" dt="2023-06-29T13:38:12.465" v="23"/>
        <pc:sldMkLst>
          <pc:docMk/>
          <pc:sldMk cId="685435863" sldId="268"/>
        </pc:sldMkLst>
        <pc:spChg chg="mod">
          <ac:chgData name="Dr Namita Khotele" userId="fbd4f5b4bbea3f42" providerId="Windows Live" clId="Web-{04433BEB-D8F9-4681-A433-D67D1076D6F2}" dt="2023-06-29T13:36:38.321" v="13" actId="20577"/>
          <ac:spMkLst>
            <pc:docMk/>
            <pc:sldMk cId="685435863" sldId="268"/>
            <ac:spMk id="3" creationId="{F57E7635-85A6-F047-7F3A-2FC88BD7A1CD}"/>
          </ac:spMkLst>
        </pc:spChg>
        <pc:picChg chg="del">
          <ac:chgData name="Dr Namita Khotele" userId="fbd4f5b4bbea3f42" providerId="Windows Live" clId="Web-{04433BEB-D8F9-4681-A433-D67D1076D6F2}" dt="2023-06-29T13:38:00.199" v="22"/>
          <ac:picMkLst>
            <pc:docMk/>
            <pc:sldMk cId="685435863" sldId="268"/>
            <ac:picMk id="6" creationId="{FCBA438D-4A4A-FB46-D478-4B0FFFFAE5C5}"/>
          </ac:picMkLst>
        </pc:picChg>
        <pc:picChg chg="add">
          <ac:chgData name="Dr Namita Khotele" userId="fbd4f5b4bbea3f42" providerId="Windows Live" clId="Web-{04433BEB-D8F9-4681-A433-D67D1076D6F2}" dt="2023-06-29T13:38:12.465" v="23"/>
          <ac:picMkLst>
            <pc:docMk/>
            <pc:sldMk cId="685435863" sldId="268"/>
            <ac:picMk id="7" creationId="{4E18D2CB-488D-1173-EB2B-433FFC2A7829}"/>
          </ac:picMkLst>
        </pc:picChg>
      </pc:sldChg>
      <pc:sldChg chg="modSp addAnim">
        <pc:chgData name="Dr Namita Khotele" userId="fbd4f5b4bbea3f42" providerId="Windows Live" clId="Web-{04433BEB-D8F9-4681-A433-D67D1076D6F2}" dt="2023-06-29T13:39:09.560" v="31" actId="14100"/>
        <pc:sldMkLst>
          <pc:docMk/>
          <pc:sldMk cId="479905654" sldId="271"/>
        </pc:sldMkLst>
        <pc:picChg chg="mod">
          <ac:chgData name="Dr Namita Khotele" userId="fbd4f5b4bbea3f42" providerId="Windows Live" clId="Web-{04433BEB-D8F9-4681-A433-D67D1076D6F2}" dt="2023-06-29T13:39:09.560" v="31" actId="14100"/>
          <ac:picMkLst>
            <pc:docMk/>
            <pc:sldMk cId="479905654" sldId="271"/>
            <ac:picMk id="5" creationId="{159C0008-0246-8589-4C71-DC4B1E08973E}"/>
          </ac:picMkLst>
        </pc:picChg>
      </pc:sldChg>
      <pc:sldChg chg="addSp modSp addAnim">
        <pc:chgData name="Dr Namita Khotele" userId="fbd4f5b4bbea3f42" providerId="Windows Live" clId="Web-{04433BEB-D8F9-4681-A433-D67D1076D6F2}" dt="2023-06-29T13:39:29.576" v="33" actId="1076"/>
        <pc:sldMkLst>
          <pc:docMk/>
          <pc:sldMk cId="3275266341" sldId="281"/>
        </pc:sldMkLst>
        <pc:picChg chg="add mod">
          <ac:chgData name="Dr Namita Khotele" userId="fbd4f5b4bbea3f42" providerId="Windows Live" clId="Web-{04433BEB-D8F9-4681-A433-D67D1076D6F2}" dt="2023-06-29T13:39:29.576" v="33" actId="1076"/>
          <ac:picMkLst>
            <pc:docMk/>
            <pc:sldMk cId="3275266341" sldId="281"/>
            <ac:picMk id="5" creationId="{16169A64-7D89-3C52-B570-4CFFA137EA00}"/>
          </ac:picMkLst>
        </pc:picChg>
      </pc:sldChg>
      <pc:sldChg chg="addSp addAnim delAnim">
        <pc:chgData name="Dr Namita Khotele" userId="fbd4f5b4bbea3f42" providerId="Windows Live" clId="Web-{04433BEB-D8F9-4681-A433-D67D1076D6F2}" dt="2023-06-29T13:39:35.717" v="34"/>
        <pc:sldMkLst>
          <pc:docMk/>
          <pc:sldMk cId="1523306789" sldId="282"/>
        </pc:sldMkLst>
        <pc:picChg chg="add">
          <ac:chgData name="Dr Namita Khotele" userId="fbd4f5b4bbea3f42" providerId="Windows Live" clId="Web-{04433BEB-D8F9-4681-A433-D67D1076D6F2}" dt="2023-06-29T13:39:35.717" v="34"/>
          <ac:picMkLst>
            <pc:docMk/>
            <pc:sldMk cId="1523306789" sldId="282"/>
            <ac:picMk id="5" creationId="{CE9BD46B-4B73-E7F3-1F5E-0695101370B1}"/>
          </ac:picMkLst>
        </pc:picChg>
      </pc:sldChg>
    </pc:docChg>
  </pc:docChgLst>
  <pc:docChgLst>
    <pc:chgData name="Dr Namita Khotele" userId="fbd4f5b4bbea3f42" providerId="Windows Live" clId="Web-{DCAF536F-0A04-4A49-9303-2A4AA4A8270A}"/>
    <pc:docChg chg="addSld delSld modSld sldOrd">
      <pc:chgData name="Dr Namita Khotele" userId="fbd4f5b4bbea3f42" providerId="Windows Live" clId="Web-{DCAF536F-0A04-4A49-9303-2A4AA4A8270A}" dt="2023-06-29T05:13:52.204" v="977"/>
      <pc:docMkLst>
        <pc:docMk/>
      </pc:docMkLst>
      <pc:sldChg chg="addSp modSp addAnim delAnim modAnim">
        <pc:chgData name="Dr Namita Khotele" userId="fbd4f5b4bbea3f42" providerId="Windows Live" clId="Web-{DCAF536F-0A04-4A49-9303-2A4AA4A8270A}" dt="2023-06-29T05:11:02.762" v="976" actId="14100"/>
        <pc:sldMkLst>
          <pc:docMk/>
          <pc:sldMk cId="1390336990" sldId="258"/>
        </pc:sldMkLst>
        <pc:spChg chg="mod">
          <ac:chgData name="Dr Namita Khotele" userId="fbd4f5b4bbea3f42" providerId="Windows Live" clId="Web-{DCAF536F-0A04-4A49-9303-2A4AA4A8270A}" dt="2023-06-29T05:10:53.325" v="974" actId="20577"/>
          <ac:spMkLst>
            <pc:docMk/>
            <pc:sldMk cId="1390336990" sldId="258"/>
            <ac:spMk id="3" creationId="{8535E6F2-F158-510B-E4AE-39C642669CB6}"/>
          </ac:spMkLst>
        </pc:spChg>
        <pc:picChg chg="add mod">
          <ac:chgData name="Dr Namita Khotele" userId="fbd4f5b4bbea3f42" providerId="Windows Live" clId="Web-{DCAF536F-0A04-4A49-9303-2A4AA4A8270A}" dt="2023-06-29T05:11:02.762" v="976" actId="14100"/>
          <ac:picMkLst>
            <pc:docMk/>
            <pc:sldMk cId="1390336990" sldId="258"/>
            <ac:picMk id="5" creationId="{B618705B-D1BB-1CCA-991F-CF6626B3E519}"/>
          </ac:picMkLst>
        </pc:picChg>
      </pc:sldChg>
      <pc:sldChg chg="addSp delSp">
        <pc:chgData name="Dr Namita Khotele" userId="fbd4f5b4bbea3f42" providerId="Windows Live" clId="Web-{DCAF536F-0A04-4A49-9303-2A4AA4A8270A}" dt="2023-06-29T04:46:13.221" v="870"/>
        <pc:sldMkLst>
          <pc:docMk/>
          <pc:sldMk cId="3946813305" sldId="259"/>
        </pc:sldMkLst>
        <pc:picChg chg="add del">
          <ac:chgData name="Dr Namita Khotele" userId="fbd4f5b4bbea3f42" providerId="Windows Live" clId="Web-{DCAF536F-0A04-4A49-9303-2A4AA4A8270A}" dt="2023-06-29T04:46:13.221" v="870"/>
          <ac:picMkLst>
            <pc:docMk/>
            <pc:sldMk cId="3946813305" sldId="259"/>
            <ac:picMk id="3" creationId="{F834DB76-9E51-A1BF-342D-FDC591A3F7E4}"/>
          </ac:picMkLst>
        </pc:picChg>
      </pc:sldChg>
      <pc:sldChg chg="del">
        <pc:chgData name="Dr Namita Khotele" userId="fbd4f5b4bbea3f42" providerId="Windows Live" clId="Web-{DCAF536F-0A04-4A49-9303-2A4AA4A8270A}" dt="2023-06-29T04:23:44.512" v="817"/>
        <pc:sldMkLst>
          <pc:docMk/>
          <pc:sldMk cId="2410495514" sldId="260"/>
        </pc:sldMkLst>
      </pc:sldChg>
      <pc:sldChg chg="addSp modSp addAnim delAnim">
        <pc:chgData name="Dr Namita Khotele" userId="fbd4f5b4bbea3f42" providerId="Windows Live" clId="Web-{DCAF536F-0A04-4A49-9303-2A4AA4A8270A}" dt="2023-06-29T04:46:26.612" v="872" actId="1076"/>
        <pc:sldMkLst>
          <pc:docMk/>
          <pc:sldMk cId="556755459" sldId="262"/>
        </pc:sldMkLst>
        <pc:picChg chg="add mod">
          <ac:chgData name="Dr Namita Khotele" userId="fbd4f5b4bbea3f42" providerId="Windows Live" clId="Web-{DCAF536F-0A04-4A49-9303-2A4AA4A8270A}" dt="2023-06-29T04:46:26.612" v="872" actId="1076"/>
          <ac:picMkLst>
            <pc:docMk/>
            <pc:sldMk cId="556755459" sldId="262"/>
            <ac:picMk id="3" creationId="{F45BF620-E661-A2A0-5108-2960B92FE537}"/>
          </ac:picMkLst>
        </pc:picChg>
      </pc:sldChg>
      <pc:sldChg chg="addSp delSp modSp mod setBg addAnim">
        <pc:chgData name="Dr Namita Khotele" userId="fbd4f5b4bbea3f42" providerId="Windows Live" clId="Web-{DCAF536F-0A04-4A49-9303-2A4AA4A8270A}" dt="2023-06-29T04:48:58.694" v="889" actId="14100"/>
        <pc:sldMkLst>
          <pc:docMk/>
          <pc:sldMk cId="4258102862" sldId="263"/>
        </pc:sldMkLst>
        <pc:spChg chg="mod">
          <ac:chgData name="Dr Namita Khotele" userId="fbd4f5b4bbea3f42" providerId="Windows Live" clId="Web-{DCAF536F-0A04-4A49-9303-2A4AA4A8270A}" dt="2023-06-29T04:35:18.297" v="843" actId="1076"/>
          <ac:spMkLst>
            <pc:docMk/>
            <pc:sldMk cId="4258102862" sldId="263"/>
            <ac:spMk id="2" creationId="{EFC11B8F-CFC4-17EA-F79C-3F975EF4315C}"/>
          </ac:spMkLst>
        </pc:spChg>
        <pc:spChg chg="add">
          <ac:chgData name="Dr Namita Khotele" userId="fbd4f5b4bbea3f42" providerId="Windows Live" clId="Web-{DCAF536F-0A04-4A49-9303-2A4AA4A8270A}" dt="2023-06-29T01:03:46.941" v="7"/>
          <ac:spMkLst>
            <pc:docMk/>
            <pc:sldMk cId="4258102862" sldId="263"/>
            <ac:spMk id="7" creationId="{09588DA8-065E-4F6F-8EFD-43104AB2E0CF}"/>
          </ac:spMkLst>
        </pc:spChg>
        <pc:spChg chg="add">
          <ac:chgData name="Dr Namita Khotele" userId="fbd4f5b4bbea3f42" providerId="Windows Live" clId="Web-{DCAF536F-0A04-4A49-9303-2A4AA4A8270A}" dt="2023-06-29T01:03:46.941" v="7"/>
          <ac:spMkLst>
            <pc:docMk/>
            <pc:sldMk cId="4258102862" sldId="263"/>
            <ac:spMk id="9" creationId="{C4285719-470E-454C-AF62-8323075F1F5B}"/>
          </ac:spMkLst>
        </pc:spChg>
        <pc:spChg chg="add">
          <ac:chgData name="Dr Namita Khotele" userId="fbd4f5b4bbea3f42" providerId="Windows Live" clId="Web-{DCAF536F-0A04-4A49-9303-2A4AA4A8270A}" dt="2023-06-29T01:03:46.941" v="7"/>
          <ac:spMkLst>
            <pc:docMk/>
            <pc:sldMk cId="4258102862" sldId="263"/>
            <ac:spMk id="11" creationId="{CD9FE4EF-C4D8-49A0-B2FF-81D8DB7D8A24}"/>
          </ac:spMkLst>
        </pc:spChg>
        <pc:spChg chg="add">
          <ac:chgData name="Dr Namita Khotele" userId="fbd4f5b4bbea3f42" providerId="Windows Live" clId="Web-{DCAF536F-0A04-4A49-9303-2A4AA4A8270A}" dt="2023-06-29T01:03:46.941" v="7"/>
          <ac:spMkLst>
            <pc:docMk/>
            <pc:sldMk cId="4258102862" sldId="263"/>
            <ac:spMk id="13" creationId="{4300840D-0A0B-4512-BACA-B439D5B9C57C}"/>
          </ac:spMkLst>
        </pc:spChg>
        <pc:spChg chg="add">
          <ac:chgData name="Dr Namita Khotele" userId="fbd4f5b4bbea3f42" providerId="Windows Live" clId="Web-{DCAF536F-0A04-4A49-9303-2A4AA4A8270A}" dt="2023-06-29T01:03:46.941" v="7"/>
          <ac:spMkLst>
            <pc:docMk/>
            <pc:sldMk cId="4258102862" sldId="263"/>
            <ac:spMk id="15" creationId="{D2B78728-A580-49A7-84F9-6EF6F583ADE0}"/>
          </ac:spMkLst>
        </pc:spChg>
        <pc:spChg chg="add">
          <ac:chgData name="Dr Namita Khotele" userId="fbd4f5b4bbea3f42" providerId="Windows Live" clId="Web-{DCAF536F-0A04-4A49-9303-2A4AA4A8270A}" dt="2023-06-29T01:03:46.941" v="7"/>
          <ac:spMkLst>
            <pc:docMk/>
            <pc:sldMk cId="4258102862" sldId="263"/>
            <ac:spMk id="17" creationId="{38FAA1A1-D861-433F-88FA-1E9D6FD31D11}"/>
          </ac:spMkLst>
        </pc:spChg>
        <pc:spChg chg="add">
          <ac:chgData name="Dr Namita Khotele" userId="fbd4f5b4bbea3f42" providerId="Windows Live" clId="Web-{DCAF536F-0A04-4A49-9303-2A4AA4A8270A}" dt="2023-06-29T01:03:46.941" v="7"/>
          <ac:spMkLst>
            <pc:docMk/>
            <pc:sldMk cId="4258102862" sldId="263"/>
            <ac:spMk id="19" creationId="{8D71EDA1-87BF-4D5D-AB79-F346FD19278A}"/>
          </ac:spMkLst>
        </pc:spChg>
        <pc:picChg chg="add mod">
          <ac:chgData name="Dr Namita Khotele" userId="fbd4f5b4bbea3f42" providerId="Windows Live" clId="Web-{DCAF536F-0A04-4A49-9303-2A4AA4A8270A}" dt="2023-06-29T04:48:58.694" v="889" actId="14100"/>
          <ac:picMkLst>
            <pc:docMk/>
            <pc:sldMk cId="4258102862" sldId="263"/>
            <ac:picMk id="4" creationId="{4B62CB62-5C6D-80FD-453A-7780BC240671}"/>
          </ac:picMkLst>
        </pc:picChg>
        <pc:picChg chg="add del">
          <ac:chgData name="Dr Namita Khotele" userId="fbd4f5b4bbea3f42" providerId="Windows Live" clId="Web-{DCAF536F-0A04-4A49-9303-2A4AA4A8270A}" dt="2023-06-29T01:03:46.894" v="6"/>
          <ac:picMkLst>
            <pc:docMk/>
            <pc:sldMk cId="4258102862" sldId="263"/>
            <ac:picMk id="4" creationId="{52143767-C09C-CFCA-8ABC-1FE4C3D2EC51}"/>
          </ac:picMkLst>
        </pc:picChg>
        <pc:cxnChg chg="add del">
          <ac:chgData name="Dr Namita Khotele" userId="fbd4f5b4bbea3f42" providerId="Windows Live" clId="Web-{DCAF536F-0A04-4A49-9303-2A4AA4A8270A}" dt="2023-06-29T01:03:46.894" v="6"/>
          <ac:cxnSpMkLst>
            <pc:docMk/>
            <pc:sldMk cId="4258102862" sldId="263"/>
            <ac:cxnSpMk id="8" creationId="{249EDD1B-F94D-B4E6-ACAA-566B9A26FDE3}"/>
          </ac:cxnSpMkLst>
        </pc:cxnChg>
      </pc:sldChg>
      <pc:sldChg chg="addSp modSp mod setBg">
        <pc:chgData name="Dr Namita Khotele" userId="fbd4f5b4bbea3f42" providerId="Windows Live" clId="Web-{DCAF536F-0A04-4A49-9303-2A4AA4A8270A}" dt="2023-06-29T04:49:07.648" v="890"/>
        <pc:sldMkLst>
          <pc:docMk/>
          <pc:sldMk cId="213695016" sldId="264"/>
        </pc:sldMkLst>
        <pc:spChg chg="add mod">
          <ac:chgData name="Dr Namita Khotele" userId="fbd4f5b4bbea3f42" providerId="Windows Live" clId="Web-{DCAF536F-0A04-4A49-9303-2A4AA4A8270A}" dt="2023-06-29T01:24:43.972" v="104" actId="20577"/>
          <ac:spMkLst>
            <pc:docMk/>
            <pc:sldMk cId="213695016" sldId="264"/>
            <ac:spMk id="2" creationId="{8262C416-A610-0ED5-702F-AFE0FB9B4AE4}"/>
          </ac:spMkLst>
        </pc:spChg>
        <pc:spChg chg="add">
          <ac:chgData name="Dr Namita Khotele" userId="fbd4f5b4bbea3f42" providerId="Windows Live" clId="Web-{DCAF536F-0A04-4A49-9303-2A4AA4A8270A}" dt="2023-06-29T01:19:36.070" v="76"/>
          <ac:spMkLst>
            <pc:docMk/>
            <pc:sldMk cId="213695016" sldId="264"/>
            <ac:spMk id="7" creationId="{09588DA8-065E-4F6F-8EFD-43104AB2E0CF}"/>
          </ac:spMkLst>
        </pc:spChg>
        <pc:spChg chg="add">
          <ac:chgData name="Dr Namita Khotele" userId="fbd4f5b4bbea3f42" providerId="Windows Live" clId="Web-{DCAF536F-0A04-4A49-9303-2A4AA4A8270A}" dt="2023-06-29T01:19:36.070" v="76"/>
          <ac:spMkLst>
            <pc:docMk/>
            <pc:sldMk cId="213695016" sldId="264"/>
            <ac:spMk id="9" creationId="{C4285719-470E-454C-AF62-8323075F1F5B}"/>
          </ac:spMkLst>
        </pc:spChg>
        <pc:spChg chg="add">
          <ac:chgData name="Dr Namita Khotele" userId="fbd4f5b4bbea3f42" providerId="Windows Live" clId="Web-{DCAF536F-0A04-4A49-9303-2A4AA4A8270A}" dt="2023-06-29T01:19:36.070" v="76"/>
          <ac:spMkLst>
            <pc:docMk/>
            <pc:sldMk cId="213695016" sldId="264"/>
            <ac:spMk id="11" creationId="{CD9FE4EF-C4D8-49A0-B2FF-81D8DB7D8A24}"/>
          </ac:spMkLst>
        </pc:spChg>
        <pc:spChg chg="add">
          <ac:chgData name="Dr Namita Khotele" userId="fbd4f5b4bbea3f42" providerId="Windows Live" clId="Web-{DCAF536F-0A04-4A49-9303-2A4AA4A8270A}" dt="2023-06-29T01:19:36.070" v="76"/>
          <ac:spMkLst>
            <pc:docMk/>
            <pc:sldMk cId="213695016" sldId="264"/>
            <ac:spMk id="13" creationId="{4300840D-0A0B-4512-BACA-B439D5B9C57C}"/>
          </ac:spMkLst>
        </pc:spChg>
        <pc:spChg chg="add">
          <ac:chgData name="Dr Namita Khotele" userId="fbd4f5b4bbea3f42" providerId="Windows Live" clId="Web-{DCAF536F-0A04-4A49-9303-2A4AA4A8270A}" dt="2023-06-29T01:19:36.070" v="76"/>
          <ac:spMkLst>
            <pc:docMk/>
            <pc:sldMk cId="213695016" sldId="264"/>
            <ac:spMk id="15" creationId="{D2B78728-A580-49A7-84F9-6EF6F583ADE0}"/>
          </ac:spMkLst>
        </pc:spChg>
        <pc:spChg chg="add">
          <ac:chgData name="Dr Namita Khotele" userId="fbd4f5b4bbea3f42" providerId="Windows Live" clId="Web-{DCAF536F-0A04-4A49-9303-2A4AA4A8270A}" dt="2023-06-29T01:19:36.070" v="76"/>
          <ac:spMkLst>
            <pc:docMk/>
            <pc:sldMk cId="213695016" sldId="264"/>
            <ac:spMk id="17" creationId="{38FAA1A1-D861-433F-88FA-1E9D6FD31D11}"/>
          </ac:spMkLst>
        </pc:spChg>
        <pc:spChg chg="add">
          <ac:chgData name="Dr Namita Khotele" userId="fbd4f5b4bbea3f42" providerId="Windows Live" clId="Web-{DCAF536F-0A04-4A49-9303-2A4AA4A8270A}" dt="2023-06-29T01:19:36.070" v="76"/>
          <ac:spMkLst>
            <pc:docMk/>
            <pc:sldMk cId="213695016" sldId="264"/>
            <ac:spMk id="19" creationId="{8D71EDA1-87BF-4D5D-AB79-F346FD19278A}"/>
          </ac:spMkLst>
        </pc:spChg>
        <pc:picChg chg="add">
          <ac:chgData name="Dr Namita Khotele" userId="fbd4f5b4bbea3f42" providerId="Windows Live" clId="Web-{DCAF536F-0A04-4A49-9303-2A4AA4A8270A}" dt="2023-06-29T04:49:07.648" v="890"/>
          <ac:picMkLst>
            <pc:docMk/>
            <pc:sldMk cId="213695016" sldId="264"/>
            <ac:picMk id="4" creationId="{AAE7CE9C-7178-9825-775C-3C88A9DE48CB}"/>
          </ac:picMkLst>
        </pc:picChg>
      </pc:sldChg>
      <pc:sldChg chg="addSp modSp addAnim">
        <pc:chgData name="Dr Namita Khotele" userId="fbd4f5b4bbea3f42" providerId="Windows Live" clId="Web-{DCAF536F-0A04-4A49-9303-2A4AA4A8270A}" dt="2023-06-29T05:09:19.478" v="968" actId="20577"/>
        <pc:sldMkLst>
          <pc:docMk/>
          <pc:sldMk cId="2716511949" sldId="267"/>
        </pc:sldMkLst>
        <pc:spChg chg="mod">
          <ac:chgData name="Dr Namita Khotele" userId="fbd4f5b4bbea3f42" providerId="Windows Live" clId="Web-{DCAF536F-0A04-4A49-9303-2A4AA4A8270A}" dt="2023-06-29T05:09:19.478" v="968" actId="20577"/>
          <ac:spMkLst>
            <pc:docMk/>
            <pc:sldMk cId="2716511949" sldId="267"/>
            <ac:spMk id="3" creationId="{AADA29EF-9EA9-4897-1E77-BDF58D45AE04}"/>
          </ac:spMkLst>
        </pc:spChg>
        <pc:picChg chg="add">
          <ac:chgData name="Dr Namita Khotele" userId="fbd4f5b4bbea3f42" providerId="Windows Live" clId="Web-{DCAF536F-0A04-4A49-9303-2A4AA4A8270A}" dt="2023-06-29T04:45:31.282" v="866"/>
          <ac:picMkLst>
            <pc:docMk/>
            <pc:sldMk cId="2716511949" sldId="267"/>
            <ac:picMk id="6" creationId="{AE2C38D5-A14A-878B-6AE3-263DE425D89C}"/>
          </ac:picMkLst>
        </pc:picChg>
      </pc:sldChg>
      <pc:sldChg chg="addSp modSp addAnim">
        <pc:chgData name="Dr Namita Khotele" userId="fbd4f5b4bbea3f42" providerId="Windows Live" clId="Web-{DCAF536F-0A04-4A49-9303-2A4AA4A8270A}" dt="2023-06-29T04:45:43.986" v="868" actId="1076"/>
        <pc:sldMkLst>
          <pc:docMk/>
          <pc:sldMk cId="685435863" sldId="268"/>
        </pc:sldMkLst>
        <pc:picChg chg="add mod">
          <ac:chgData name="Dr Namita Khotele" userId="fbd4f5b4bbea3f42" providerId="Windows Live" clId="Web-{DCAF536F-0A04-4A49-9303-2A4AA4A8270A}" dt="2023-06-29T04:45:43.986" v="868" actId="1076"/>
          <ac:picMkLst>
            <pc:docMk/>
            <pc:sldMk cId="685435863" sldId="268"/>
            <ac:picMk id="6" creationId="{FCBA438D-4A4A-FB46-D478-4B0FFFFAE5C5}"/>
          </ac:picMkLst>
        </pc:picChg>
      </pc:sldChg>
      <pc:sldChg chg="addSp modSp new">
        <pc:chgData name="Dr Namita Khotele" userId="fbd4f5b4bbea3f42" providerId="Windows Live" clId="Web-{DCAF536F-0A04-4A49-9303-2A4AA4A8270A}" dt="2023-06-29T04:51:58.152" v="916" actId="14100"/>
        <pc:sldMkLst>
          <pc:docMk/>
          <pc:sldMk cId="502197694" sldId="269"/>
        </pc:sldMkLst>
        <pc:spChg chg="add mod">
          <ac:chgData name="Dr Namita Khotele" userId="fbd4f5b4bbea3f42" providerId="Windows Live" clId="Web-{DCAF536F-0A04-4A49-9303-2A4AA4A8270A}" dt="2023-06-29T04:51:58.152" v="916" actId="14100"/>
          <ac:spMkLst>
            <pc:docMk/>
            <pc:sldMk cId="502197694" sldId="269"/>
            <ac:spMk id="2" creationId="{F06B5F14-E744-0F70-3939-377FE4CCF211}"/>
          </ac:spMkLst>
        </pc:spChg>
        <pc:picChg chg="add mod">
          <ac:chgData name="Dr Namita Khotele" userId="fbd4f5b4bbea3f42" providerId="Windows Live" clId="Web-{DCAF536F-0A04-4A49-9303-2A4AA4A8270A}" dt="2023-06-29T04:51:44.199" v="914" actId="14100"/>
          <ac:picMkLst>
            <pc:docMk/>
            <pc:sldMk cId="502197694" sldId="269"/>
            <ac:picMk id="4" creationId="{0F1B46C6-B73A-028C-27F1-5BBEE21A7C26}"/>
          </ac:picMkLst>
        </pc:picChg>
      </pc:sldChg>
      <pc:sldChg chg="addSp modSp new addAnim delAnim">
        <pc:chgData name="Dr Namita Khotele" userId="fbd4f5b4bbea3f42" providerId="Windows Live" clId="Web-{DCAF536F-0A04-4A49-9303-2A4AA4A8270A}" dt="2023-06-29T04:52:18.059" v="918" actId="1076"/>
        <pc:sldMkLst>
          <pc:docMk/>
          <pc:sldMk cId="2845001884" sldId="270"/>
        </pc:sldMkLst>
        <pc:spChg chg="add mod">
          <ac:chgData name="Dr Namita Khotele" userId="fbd4f5b4bbea3f42" providerId="Windows Live" clId="Web-{DCAF536F-0A04-4A49-9303-2A4AA4A8270A}" dt="2023-06-29T03:23:39.022" v="501" actId="20577"/>
          <ac:spMkLst>
            <pc:docMk/>
            <pc:sldMk cId="2845001884" sldId="270"/>
            <ac:spMk id="2" creationId="{9C6A2E6A-9380-6FED-08FE-55DAE4B2FA1D}"/>
          </ac:spMkLst>
        </pc:spChg>
        <pc:picChg chg="add mod">
          <ac:chgData name="Dr Namita Khotele" userId="fbd4f5b4bbea3f42" providerId="Windows Live" clId="Web-{DCAF536F-0A04-4A49-9303-2A4AA4A8270A}" dt="2023-06-29T04:52:18.059" v="918" actId="1076"/>
          <ac:picMkLst>
            <pc:docMk/>
            <pc:sldMk cId="2845001884" sldId="270"/>
            <ac:picMk id="4" creationId="{54124186-F873-6208-6E55-2B41F39FABFF}"/>
          </ac:picMkLst>
        </pc:picChg>
      </pc:sldChg>
      <pc:sldChg chg="addSp delSp modSp new mod ord setBg addAnim">
        <pc:chgData name="Dr Namita Khotele" userId="fbd4f5b4bbea3f42" providerId="Windows Live" clId="Web-{DCAF536F-0A04-4A49-9303-2A4AA4A8270A}" dt="2023-06-29T04:50:18.071" v="900"/>
        <pc:sldMkLst>
          <pc:docMk/>
          <pc:sldMk cId="479905654" sldId="271"/>
        </pc:sldMkLst>
        <pc:spChg chg="add mod ord">
          <ac:chgData name="Dr Namita Khotele" userId="fbd4f5b4bbea3f42" providerId="Windows Live" clId="Web-{DCAF536F-0A04-4A49-9303-2A4AA4A8270A}" dt="2023-06-29T01:46:36.067" v="161"/>
          <ac:spMkLst>
            <pc:docMk/>
            <pc:sldMk cId="479905654" sldId="271"/>
            <ac:spMk id="2" creationId="{831C103F-AEFC-F7AA-617B-BC831FF5636D}"/>
          </ac:spMkLst>
        </pc:spChg>
        <pc:spChg chg="add mod">
          <ac:chgData name="Dr Namita Khotele" userId="fbd4f5b4bbea3f42" providerId="Windows Live" clId="Web-{DCAF536F-0A04-4A49-9303-2A4AA4A8270A}" dt="2023-06-29T02:09:28.978" v="248" actId="20577"/>
          <ac:spMkLst>
            <pc:docMk/>
            <pc:sldMk cId="479905654" sldId="271"/>
            <ac:spMk id="3" creationId="{C280A086-0042-ECD0-4834-D30517697125}"/>
          </ac:spMkLst>
        </pc:spChg>
        <pc:spChg chg="add del">
          <ac:chgData name="Dr Namita Khotele" userId="fbd4f5b4bbea3f42" providerId="Windows Live" clId="Web-{DCAF536F-0A04-4A49-9303-2A4AA4A8270A}" dt="2023-06-29T01:46:17.817" v="158"/>
          <ac:spMkLst>
            <pc:docMk/>
            <pc:sldMk cId="479905654" sldId="271"/>
            <ac:spMk id="8" creationId="{907EF6B7-1338-4443-8C46-6A318D952DFD}"/>
          </ac:spMkLst>
        </pc:spChg>
        <pc:spChg chg="add del">
          <ac:chgData name="Dr Namita Khotele" userId="fbd4f5b4bbea3f42" providerId="Windows Live" clId="Web-{DCAF536F-0A04-4A49-9303-2A4AA4A8270A}" dt="2023-06-29T01:46:17.817" v="158"/>
          <ac:spMkLst>
            <pc:docMk/>
            <pc:sldMk cId="479905654" sldId="271"/>
            <ac:spMk id="10" creationId="{DAAE4CDD-124C-4DCF-9584-B6033B545DD5}"/>
          </ac:spMkLst>
        </pc:spChg>
        <pc:spChg chg="add del">
          <ac:chgData name="Dr Namita Khotele" userId="fbd4f5b4bbea3f42" providerId="Windows Live" clId="Web-{DCAF536F-0A04-4A49-9303-2A4AA4A8270A}" dt="2023-06-29T01:46:17.817" v="158"/>
          <ac:spMkLst>
            <pc:docMk/>
            <pc:sldMk cId="479905654" sldId="271"/>
            <ac:spMk id="12" creationId="{081E4A58-353D-44AE-B2FC-2A74E2E400F7}"/>
          </ac:spMkLst>
        </pc:spChg>
        <pc:spChg chg="add del">
          <ac:chgData name="Dr Namita Khotele" userId="fbd4f5b4bbea3f42" providerId="Windows Live" clId="Web-{DCAF536F-0A04-4A49-9303-2A4AA4A8270A}" dt="2023-06-29T01:46:36.020" v="160"/>
          <ac:spMkLst>
            <pc:docMk/>
            <pc:sldMk cId="479905654" sldId="271"/>
            <ac:spMk id="15" creationId="{081EA652-8C6A-4E69-BEB9-170809474553}"/>
          </ac:spMkLst>
        </pc:spChg>
        <pc:spChg chg="add del">
          <ac:chgData name="Dr Namita Khotele" userId="fbd4f5b4bbea3f42" providerId="Windows Live" clId="Web-{DCAF536F-0A04-4A49-9303-2A4AA4A8270A}" dt="2023-06-29T01:46:36.020" v="160"/>
          <ac:spMkLst>
            <pc:docMk/>
            <pc:sldMk cId="479905654" sldId="271"/>
            <ac:spMk id="16" creationId="{5298780A-33B9-4EA2-8F67-DE68AD62841B}"/>
          </ac:spMkLst>
        </pc:spChg>
        <pc:spChg chg="add del">
          <ac:chgData name="Dr Namita Khotele" userId="fbd4f5b4bbea3f42" providerId="Windows Live" clId="Web-{DCAF536F-0A04-4A49-9303-2A4AA4A8270A}" dt="2023-06-29T01:46:36.020" v="160"/>
          <ac:spMkLst>
            <pc:docMk/>
            <pc:sldMk cId="479905654" sldId="271"/>
            <ac:spMk id="17" creationId="{7F488E8B-4E1E-4402-8935-D4E6C02615C7}"/>
          </ac:spMkLst>
        </pc:spChg>
        <pc:spChg chg="add">
          <ac:chgData name="Dr Namita Khotele" userId="fbd4f5b4bbea3f42" providerId="Windows Live" clId="Web-{DCAF536F-0A04-4A49-9303-2A4AA4A8270A}" dt="2023-06-29T01:46:36.067" v="161"/>
          <ac:spMkLst>
            <pc:docMk/>
            <pc:sldMk cId="479905654" sldId="271"/>
            <ac:spMk id="18" creationId="{38FAA1A1-D861-433F-88FA-1E9D6FD31D11}"/>
          </ac:spMkLst>
        </pc:spChg>
        <pc:spChg chg="add">
          <ac:chgData name="Dr Namita Khotele" userId="fbd4f5b4bbea3f42" providerId="Windows Live" clId="Web-{DCAF536F-0A04-4A49-9303-2A4AA4A8270A}" dt="2023-06-29T01:46:36.067" v="161"/>
          <ac:spMkLst>
            <pc:docMk/>
            <pc:sldMk cId="479905654" sldId="271"/>
            <ac:spMk id="19" creationId="{09588DA8-065E-4F6F-8EFD-43104AB2E0CF}"/>
          </ac:spMkLst>
        </pc:spChg>
        <pc:spChg chg="add">
          <ac:chgData name="Dr Namita Khotele" userId="fbd4f5b4bbea3f42" providerId="Windows Live" clId="Web-{DCAF536F-0A04-4A49-9303-2A4AA4A8270A}" dt="2023-06-29T01:46:36.067" v="161"/>
          <ac:spMkLst>
            <pc:docMk/>
            <pc:sldMk cId="479905654" sldId="271"/>
            <ac:spMk id="20" creationId="{8D71EDA1-87BF-4D5D-AB79-F346FD19278A}"/>
          </ac:spMkLst>
        </pc:spChg>
        <pc:spChg chg="add">
          <ac:chgData name="Dr Namita Khotele" userId="fbd4f5b4bbea3f42" providerId="Windows Live" clId="Web-{DCAF536F-0A04-4A49-9303-2A4AA4A8270A}" dt="2023-06-29T01:46:36.067" v="161"/>
          <ac:spMkLst>
            <pc:docMk/>
            <pc:sldMk cId="479905654" sldId="271"/>
            <ac:spMk id="21" creationId="{C4285719-470E-454C-AF62-8323075F1F5B}"/>
          </ac:spMkLst>
        </pc:spChg>
        <pc:spChg chg="add">
          <ac:chgData name="Dr Namita Khotele" userId="fbd4f5b4bbea3f42" providerId="Windows Live" clId="Web-{DCAF536F-0A04-4A49-9303-2A4AA4A8270A}" dt="2023-06-29T01:46:36.067" v="161"/>
          <ac:spMkLst>
            <pc:docMk/>
            <pc:sldMk cId="479905654" sldId="271"/>
            <ac:spMk id="22" creationId="{CD9FE4EF-C4D8-49A0-B2FF-81D8DB7D8A24}"/>
          </ac:spMkLst>
        </pc:spChg>
        <pc:spChg chg="add">
          <ac:chgData name="Dr Namita Khotele" userId="fbd4f5b4bbea3f42" providerId="Windows Live" clId="Web-{DCAF536F-0A04-4A49-9303-2A4AA4A8270A}" dt="2023-06-29T01:46:36.067" v="161"/>
          <ac:spMkLst>
            <pc:docMk/>
            <pc:sldMk cId="479905654" sldId="271"/>
            <ac:spMk id="23" creationId="{4300840D-0A0B-4512-BACA-B439D5B9C57C}"/>
          </ac:spMkLst>
        </pc:spChg>
        <pc:spChg chg="add">
          <ac:chgData name="Dr Namita Khotele" userId="fbd4f5b4bbea3f42" providerId="Windows Live" clId="Web-{DCAF536F-0A04-4A49-9303-2A4AA4A8270A}" dt="2023-06-29T01:46:36.067" v="161"/>
          <ac:spMkLst>
            <pc:docMk/>
            <pc:sldMk cId="479905654" sldId="271"/>
            <ac:spMk id="24" creationId="{D2B78728-A580-49A7-84F9-6EF6F583ADE0}"/>
          </ac:spMkLst>
        </pc:spChg>
        <pc:picChg chg="add">
          <ac:chgData name="Dr Namita Khotele" userId="fbd4f5b4bbea3f42" providerId="Windows Live" clId="Web-{DCAF536F-0A04-4A49-9303-2A4AA4A8270A}" dt="2023-06-29T04:50:18.071" v="900"/>
          <ac:picMkLst>
            <pc:docMk/>
            <pc:sldMk cId="479905654" sldId="271"/>
            <ac:picMk id="5" creationId="{159C0008-0246-8589-4C71-DC4B1E08973E}"/>
          </ac:picMkLst>
        </pc:picChg>
        <pc:cxnChg chg="add del">
          <ac:chgData name="Dr Namita Khotele" userId="fbd4f5b4bbea3f42" providerId="Windows Live" clId="Web-{DCAF536F-0A04-4A49-9303-2A4AA4A8270A}" dt="2023-06-29T01:46:36.020" v="160"/>
          <ac:cxnSpMkLst>
            <pc:docMk/>
            <pc:sldMk cId="479905654" sldId="271"/>
            <ac:cxnSpMk id="14" creationId="{23AAC9B5-8015-485C-ACF9-A750390E9A56}"/>
          </ac:cxnSpMkLst>
        </pc:cxnChg>
      </pc:sldChg>
      <pc:sldChg chg="addSp modSp new addAnim delAnim">
        <pc:chgData name="Dr Namita Khotele" userId="fbd4f5b4bbea3f42" providerId="Windows Live" clId="Web-{DCAF536F-0A04-4A49-9303-2A4AA4A8270A}" dt="2023-06-29T04:58:20.085" v="952"/>
        <pc:sldMkLst>
          <pc:docMk/>
          <pc:sldMk cId="113057437" sldId="272"/>
        </pc:sldMkLst>
        <pc:spChg chg="add mod">
          <ac:chgData name="Dr Namita Khotele" userId="fbd4f5b4bbea3f42" providerId="Windows Live" clId="Web-{DCAF536F-0A04-4A49-9303-2A4AA4A8270A}" dt="2023-06-29T03:20:25.704" v="474" actId="1076"/>
          <ac:spMkLst>
            <pc:docMk/>
            <pc:sldMk cId="113057437" sldId="272"/>
            <ac:spMk id="2" creationId="{6BA7480B-C45F-982D-E894-0B9F19F02BAC}"/>
          </ac:spMkLst>
        </pc:spChg>
        <pc:picChg chg="add">
          <ac:chgData name="Dr Namita Khotele" userId="fbd4f5b4bbea3f42" providerId="Windows Live" clId="Web-{DCAF536F-0A04-4A49-9303-2A4AA4A8270A}" dt="2023-06-29T04:52:24.794" v="919"/>
          <ac:picMkLst>
            <pc:docMk/>
            <pc:sldMk cId="113057437" sldId="272"/>
            <ac:picMk id="4" creationId="{3D81B2A8-6EC7-68B9-FE69-0D7BA6A9432B}"/>
          </ac:picMkLst>
        </pc:picChg>
      </pc:sldChg>
      <pc:sldChg chg="addSp modSp new addAnim delAnim">
        <pc:chgData name="Dr Namita Khotele" userId="fbd4f5b4bbea3f42" providerId="Windows Live" clId="Web-{DCAF536F-0A04-4A49-9303-2A4AA4A8270A}" dt="2023-06-29T04:52:51.654" v="926" actId="20577"/>
        <pc:sldMkLst>
          <pc:docMk/>
          <pc:sldMk cId="3319436706" sldId="273"/>
        </pc:sldMkLst>
        <pc:spChg chg="add mod">
          <ac:chgData name="Dr Namita Khotele" userId="fbd4f5b4bbea3f42" providerId="Windows Live" clId="Web-{DCAF536F-0A04-4A49-9303-2A4AA4A8270A}" dt="2023-06-29T04:52:51.654" v="926" actId="20577"/>
          <ac:spMkLst>
            <pc:docMk/>
            <pc:sldMk cId="3319436706" sldId="273"/>
            <ac:spMk id="2" creationId="{1998515F-1A7E-84C3-EBB4-DF95BB2ABBCF}"/>
          </ac:spMkLst>
        </pc:spChg>
        <pc:picChg chg="add">
          <ac:chgData name="Dr Namita Khotele" userId="fbd4f5b4bbea3f42" providerId="Windows Live" clId="Web-{DCAF536F-0A04-4A49-9303-2A4AA4A8270A}" dt="2023-06-29T04:52:29.763" v="920"/>
          <ac:picMkLst>
            <pc:docMk/>
            <pc:sldMk cId="3319436706" sldId="273"/>
            <ac:picMk id="4" creationId="{CC2E6327-2D78-4332-C0A4-39F19957E460}"/>
          </ac:picMkLst>
        </pc:picChg>
      </pc:sldChg>
      <pc:sldChg chg="addSp modSp new addAnim">
        <pc:chgData name="Dr Namita Khotele" userId="fbd4f5b4bbea3f42" providerId="Windows Live" clId="Web-{DCAF536F-0A04-4A49-9303-2A4AA4A8270A}" dt="2023-06-29T04:52:52.529" v="927"/>
        <pc:sldMkLst>
          <pc:docMk/>
          <pc:sldMk cId="2109589512" sldId="274"/>
        </pc:sldMkLst>
        <pc:spChg chg="add mod">
          <ac:chgData name="Dr Namita Khotele" userId="fbd4f5b4bbea3f42" providerId="Windows Live" clId="Web-{DCAF536F-0A04-4A49-9303-2A4AA4A8270A}" dt="2023-06-29T03:28:35.014" v="580" actId="20577"/>
          <ac:spMkLst>
            <pc:docMk/>
            <pc:sldMk cId="2109589512" sldId="274"/>
            <ac:spMk id="2" creationId="{8C78B77E-032A-3ED7-C72A-2F002DEBBE2C}"/>
          </ac:spMkLst>
        </pc:spChg>
        <pc:picChg chg="add">
          <ac:chgData name="Dr Namita Khotele" userId="fbd4f5b4bbea3f42" providerId="Windows Live" clId="Web-{DCAF536F-0A04-4A49-9303-2A4AA4A8270A}" dt="2023-06-29T04:52:52.529" v="927"/>
          <ac:picMkLst>
            <pc:docMk/>
            <pc:sldMk cId="2109589512" sldId="274"/>
            <ac:picMk id="4" creationId="{471D6D35-1DF6-767A-1C36-BFFA9973C9AF}"/>
          </ac:picMkLst>
        </pc:picChg>
      </pc:sldChg>
      <pc:sldChg chg="addSp modSp new addAnim delAnim modAnim">
        <pc:chgData name="Dr Namita Khotele" userId="fbd4f5b4bbea3f42" providerId="Windows Live" clId="Web-{DCAF536F-0A04-4A49-9303-2A4AA4A8270A}" dt="2023-06-29T05:02:41.201" v="957"/>
        <pc:sldMkLst>
          <pc:docMk/>
          <pc:sldMk cId="3988217217" sldId="275"/>
        </pc:sldMkLst>
        <pc:spChg chg="add mod">
          <ac:chgData name="Dr Namita Khotele" userId="fbd4f5b4bbea3f42" providerId="Windows Live" clId="Web-{DCAF536F-0A04-4A49-9303-2A4AA4A8270A}" dt="2023-06-29T04:53:35.468" v="935" actId="20577"/>
          <ac:spMkLst>
            <pc:docMk/>
            <pc:sldMk cId="3988217217" sldId="275"/>
            <ac:spMk id="2" creationId="{DDF4BCFC-E078-1D58-6EF7-EED2916AC4EB}"/>
          </ac:spMkLst>
        </pc:spChg>
        <pc:picChg chg="add mod">
          <ac:chgData name="Dr Namita Khotele" userId="fbd4f5b4bbea3f42" providerId="Windows Live" clId="Web-{DCAF536F-0A04-4A49-9303-2A4AA4A8270A}" dt="2023-06-29T04:53:39.030" v="937" actId="1076"/>
          <ac:picMkLst>
            <pc:docMk/>
            <pc:sldMk cId="3988217217" sldId="275"/>
            <ac:picMk id="4" creationId="{6E7408D1-BA33-A401-AEC1-D17C6BED8E5D}"/>
          </ac:picMkLst>
        </pc:picChg>
      </pc:sldChg>
      <pc:sldChg chg="addSp modSp new addAnim">
        <pc:chgData name="Dr Namita Khotele" userId="fbd4f5b4bbea3f42" providerId="Windows Live" clId="Web-{DCAF536F-0A04-4A49-9303-2A4AA4A8270A}" dt="2023-06-29T05:03:15.702" v="958"/>
        <pc:sldMkLst>
          <pc:docMk/>
          <pc:sldMk cId="539403845" sldId="276"/>
        </pc:sldMkLst>
        <pc:spChg chg="add mod">
          <ac:chgData name="Dr Namita Khotele" userId="fbd4f5b4bbea3f42" providerId="Windows Live" clId="Web-{DCAF536F-0A04-4A49-9303-2A4AA4A8270A}" dt="2023-06-29T04:54:22.594" v="949" actId="20577"/>
          <ac:spMkLst>
            <pc:docMk/>
            <pc:sldMk cId="539403845" sldId="276"/>
            <ac:spMk id="2" creationId="{EF30614A-C7AB-05CE-6125-42C796592251}"/>
          </ac:spMkLst>
        </pc:spChg>
        <pc:picChg chg="add">
          <ac:chgData name="Dr Namita Khotele" userId="fbd4f5b4bbea3f42" providerId="Windows Live" clId="Web-{DCAF536F-0A04-4A49-9303-2A4AA4A8270A}" dt="2023-06-29T04:54:23.078" v="950"/>
          <ac:picMkLst>
            <pc:docMk/>
            <pc:sldMk cId="539403845" sldId="276"/>
            <ac:picMk id="4" creationId="{BF163FF3-D8C5-1DBC-0B5C-B41C5CCB5505}"/>
          </ac:picMkLst>
        </pc:picChg>
      </pc:sldChg>
      <pc:sldChg chg="addSp modSp new addAnim">
        <pc:chgData name="Dr Namita Khotele" userId="fbd4f5b4bbea3f42" providerId="Windows Live" clId="Web-{DCAF536F-0A04-4A49-9303-2A4AA4A8270A}" dt="2023-06-29T05:03:50.235" v="959"/>
        <pc:sldMkLst>
          <pc:docMk/>
          <pc:sldMk cId="661737838" sldId="277"/>
        </pc:sldMkLst>
        <pc:spChg chg="add mod">
          <ac:chgData name="Dr Namita Khotele" userId="fbd4f5b4bbea3f42" providerId="Windows Live" clId="Web-{DCAF536F-0A04-4A49-9303-2A4AA4A8270A}" dt="2023-06-29T03:35:47.682" v="686" actId="20577"/>
          <ac:spMkLst>
            <pc:docMk/>
            <pc:sldMk cId="661737838" sldId="277"/>
            <ac:spMk id="2" creationId="{95598412-348C-9EBE-59F1-CA527C7A5931}"/>
          </ac:spMkLst>
        </pc:spChg>
        <pc:picChg chg="add">
          <ac:chgData name="Dr Namita Khotele" userId="fbd4f5b4bbea3f42" providerId="Windows Live" clId="Web-{DCAF536F-0A04-4A49-9303-2A4AA4A8270A}" dt="2023-06-29T04:54:29.250" v="951"/>
          <ac:picMkLst>
            <pc:docMk/>
            <pc:sldMk cId="661737838" sldId="277"/>
            <ac:picMk id="4" creationId="{AD8BD63A-F91B-7345-3DAB-D68ABCFFFA54}"/>
          </ac:picMkLst>
        </pc:picChg>
      </pc:sldChg>
      <pc:sldChg chg="addSp modSp new del">
        <pc:chgData name="Dr Namita Khotele" userId="fbd4f5b4bbea3f42" providerId="Windows Live" clId="Web-{DCAF536F-0A04-4A49-9303-2A4AA4A8270A}" dt="2023-06-29T04:23:18.058" v="815"/>
        <pc:sldMkLst>
          <pc:docMk/>
          <pc:sldMk cId="1831236920" sldId="278"/>
        </pc:sldMkLst>
        <pc:picChg chg="add mod">
          <ac:chgData name="Dr Namita Khotele" userId="fbd4f5b4bbea3f42" providerId="Windows Live" clId="Web-{DCAF536F-0A04-4A49-9303-2A4AA4A8270A}" dt="2023-06-29T04:20:02.365" v="800"/>
          <ac:picMkLst>
            <pc:docMk/>
            <pc:sldMk cId="1831236920" sldId="278"/>
            <ac:picMk id="2" creationId="{B214F225-6A9A-5F00-C703-8AD373FB5E5D}"/>
          </ac:picMkLst>
        </pc:picChg>
      </pc:sldChg>
      <pc:sldChg chg="addSp delSp modSp new ord">
        <pc:chgData name="Dr Namita Khotele" userId="fbd4f5b4bbea3f42" providerId="Windows Live" clId="Web-{DCAF536F-0A04-4A49-9303-2A4AA4A8270A}" dt="2023-06-29T05:07:03.068" v="963" actId="14100"/>
        <pc:sldMkLst>
          <pc:docMk/>
          <pc:sldMk cId="2525293308" sldId="279"/>
        </pc:sldMkLst>
        <pc:spChg chg="mod">
          <ac:chgData name="Dr Namita Khotele" userId="fbd4f5b4bbea3f42" providerId="Windows Live" clId="Web-{DCAF536F-0A04-4A49-9303-2A4AA4A8270A}" dt="2023-06-29T04:22:56.979" v="814" actId="20577"/>
          <ac:spMkLst>
            <pc:docMk/>
            <pc:sldMk cId="2525293308" sldId="279"/>
            <ac:spMk id="2" creationId="{AC49B6F7-5BEB-BAF8-0F90-F0F50AF87ADD}"/>
          </ac:spMkLst>
        </pc:spChg>
        <pc:spChg chg="del mod">
          <ac:chgData name="Dr Namita Khotele" userId="fbd4f5b4bbea3f42" providerId="Windows Live" clId="Web-{DCAF536F-0A04-4A49-9303-2A4AA4A8270A}" dt="2023-06-29T04:20:10.256" v="801"/>
          <ac:spMkLst>
            <pc:docMk/>
            <pc:sldMk cId="2525293308" sldId="279"/>
            <ac:spMk id="3" creationId="{EE6511DD-5C32-CB2D-A138-23000E84A013}"/>
          </ac:spMkLst>
        </pc:spChg>
        <pc:spChg chg="mod">
          <ac:chgData name="Dr Namita Khotele" userId="fbd4f5b4bbea3f42" providerId="Windows Live" clId="Web-{DCAF536F-0A04-4A49-9303-2A4AA4A8270A}" dt="2023-06-29T04:22:45.151" v="812" actId="20577"/>
          <ac:spMkLst>
            <pc:docMk/>
            <pc:sldMk cId="2525293308" sldId="279"/>
            <ac:spMk id="4" creationId="{08410790-CDAC-37E7-E631-FD19C008FE8A}"/>
          </ac:spMkLst>
        </pc:spChg>
        <pc:picChg chg="add mod">
          <ac:chgData name="Dr Namita Khotele" userId="fbd4f5b4bbea3f42" providerId="Windows Live" clId="Web-{DCAF536F-0A04-4A49-9303-2A4AA4A8270A}" dt="2023-06-29T05:07:03.068" v="963" actId="14100"/>
          <ac:picMkLst>
            <pc:docMk/>
            <pc:sldMk cId="2525293308" sldId="279"/>
            <ac:picMk id="6" creationId="{331C1A78-22E3-14E9-CDFB-D23033D852DB}"/>
          </ac:picMkLst>
        </pc:picChg>
        <pc:picChg chg="add mod ord">
          <ac:chgData name="Dr Namita Khotele" userId="fbd4f5b4bbea3f42" providerId="Windows Live" clId="Web-{DCAF536F-0A04-4A49-9303-2A4AA4A8270A}" dt="2023-06-29T04:22:30.260" v="811" actId="1076"/>
          <ac:picMkLst>
            <pc:docMk/>
            <pc:sldMk cId="2525293308" sldId="279"/>
            <ac:picMk id="7" creationId="{BDE908ED-3AB5-1415-0BF2-272293EB0981}"/>
          </ac:picMkLst>
        </pc:picChg>
      </pc:sldChg>
      <pc:sldChg chg="addSp delSp modSp new mod setBg addAnim delAnim">
        <pc:chgData name="Dr Namita Khotele" userId="fbd4f5b4bbea3f42" providerId="Windows Live" clId="Web-{DCAF536F-0A04-4A49-9303-2A4AA4A8270A}" dt="2023-06-29T05:13:52.204" v="977"/>
        <pc:sldMkLst>
          <pc:docMk/>
          <pc:sldMk cId="3464912554" sldId="280"/>
        </pc:sldMkLst>
        <pc:spChg chg="mod">
          <ac:chgData name="Dr Namita Khotele" userId="fbd4f5b4bbea3f42" providerId="Windows Live" clId="Web-{DCAF536F-0A04-4A49-9303-2A4AA4A8270A}" dt="2023-06-29T04:24:50.107" v="827"/>
          <ac:spMkLst>
            <pc:docMk/>
            <pc:sldMk cId="3464912554" sldId="280"/>
            <ac:spMk id="2" creationId="{BD16B20C-865A-ECBF-7329-A004999D29D4}"/>
          </ac:spMkLst>
        </pc:spChg>
        <pc:spChg chg="mod">
          <ac:chgData name="Dr Namita Khotele" userId="fbd4f5b4bbea3f42" providerId="Windows Live" clId="Web-{DCAF536F-0A04-4A49-9303-2A4AA4A8270A}" dt="2023-06-29T04:24:50.107" v="827"/>
          <ac:spMkLst>
            <pc:docMk/>
            <pc:sldMk cId="3464912554" sldId="280"/>
            <ac:spMk id="3" creationId="{F5E31BD3-1179-B613-C4B6-D247C1728404}"/>
          </ac:spMkLst>
        </pc:spChg>
        <pc:spChg chg="add del">
          <ac:chgData name="Dr Namita Khotele" userId="fbd4f5b4bbea3f42" providerId="Windows Live" clId="Web-{DCAF536F-0A04-4A49-9303-2A4AA4A8270A}" dt="2023-06-29T04:24:50.107" v="827"/>
          <ac:spMkLst>
            <pc:docMk/>
            <pc:sldMk cId="3464912554" sldId="280"/>
            <ac:spMk id="9" creationId="{2A0E4E09-FC02-4ADC-951A-3FFA90B6FE39}"/>
          </ac:spMkLst>
        </pc:spChg>
        <pc:spChg chg="add">
          <ac:chgData name="Dr Namita Khotele" userId="fbd4f5b4bbea3f42" providerId="Windows Live" clId="Web-{DCAF536F-0A04-4A49-9303-2A4AA4A8270A}" dt="2023-06-29T04:24:50.107" v="827"/>
          <ac:spMkLst>
            <pc:docMk/>
            <pc:sldMk cId="3464912554" sldId="280"/>
            <ac:spMk id="21" creationId="{9715DAF0-AE1B-46C9-8A6B-DB2AA05AB91D}"/>
          </ac:spMkLst>
        </pc:spChg>
        <pc:spChg chg="add">
          <ac:chgData name="Dr Namita Khotele" userId="fbd4f5b4bbea3f42" providerId="Windows Live" clId="Web-{DCAF536F-0A04-4A49-9303-2A4AA4A8270A}" dt="2023-06-29T04:24:50.107" v="827"/>
          <ac:spMkLst>
            <pc:docMk/>
            <pc:sldMk cId="3464912554" sldId="280"/>
            <ac:spMk id="23" creationId="{5A2875D7-3769-4291-959E-9FAD764A760C}"/>
          </ac:spMkLst>
        </pc:spChg>
        <pc:spChg chg="add">
          <ac:chgData name="Dr Namita Khotele" userId="fbd4f5b4bbea3f42" providerId="Windows Live" clId="Web-{DCAF536F-0A04-4A49-9303-2A4AA4A8270A}" dt="2023-06-29T04:24:50.107" v="827"/>
          <ac:spMkLst>
            <pc:docMk/>
            <pc:sldMk cId="3464912554" sldId="280"/>
            <ac:spMk id="25" creationId="{AAF055B3-1F95-4ABA-BFE4-A58320A8206E}"/>
          </ac:spMkLst>
        </pc:spChg>
        <pc:spChg chg="add">
          <ac:chgData name="Dr Namita Khotele" userId="fbd4f5b4bbea3f42" providerId="Windows Live" clId="Web-{DCAF536F-0A04-4A49-9303-2A4AA4A8270A}" dt="2023-06-29T04:24:50.107" v="827"/>
          <ac:spMkLst>
            <pc:docMk/>
            <pc:sldMk cId="3464912554" sldId="280"/>
            <ac:spMk id="27" creationId="{835682F0-7BC6-4526-8BFA-58EA002C8085}"/>
          </ac:spMkLst>
        </pc:spChg>
        <pc:spChg chg="add">
          <ac:chgData name="Dr Namita Khotele" userId="fbd4f5b4bbea3f42" providerId="Windows Live" clId="Web-{DCAF536F-0A04-4A49-9303-2A4AA4A8270A}" dt="2023-06-29T04:24:50.107" v="827"/>
          <ac:spMkLst>
            <pc:docMk/>
            <pc:sldMk cId="3464912554" sldId="280"/>
            <ac:spMk id="29" creationId="{1F0DF0F3-0179-4A8A-92E0-932C473DA5CB}"/>
          </ac:spMkLst>
        </pc:spChg>
        <pc:grpChg chg="add del">
          <ac:chgData name="Dr Namita Khotele" userId="fbd4f5b4bbea3f42" providerId="Windows Live" clId="Web-{DCAF536F-0A04-4A49-9303-2A4AA4A8270A}" dt="2023-06-29T04:24:50.107" v="827"/>
          <ac:grpSpMkLst>
            <pc:docMk/>
            <pc:sldMk cId="3464912554" sldId="280"/>
            <ac:grpSpMk id="11" creationId="{B0A10B5A-315F-4751-BA35-34556B5D2663}"/>
          </ac:grpSpMkLst>
        </pc:grpChg>
        <pc:picChg chg="add mod">
          <ac:chgData name="Dr Namita Khotele" userId="fbd4f5b4bbea3f42" providerId="Windows Live" clId="Web-{DCAF536F-0A04-4A49-9303-2A4AA4A8270A}" dt="2023-06-29T04:24:50.107" v="827"/>
          <ac:picMkLst>
            <pc:docMk/>
            <pc:sldMk cId="3464912554" sldId="280"/>
            <ac:picMk id="5" creationId="{8F8B928D-3020-09E6-466B-F06FD413A494}"/>
          </ac:picMkLst>
        </pc:picChg>
      </pc:sldChg>
      <pc:sldChg chg="add del replId">
        <pc:chgData name="Dr Namita Khotele" userId="fbd4f5b4bbea3f42" providerId="Windows Live" clId="Web-{DCAF536F-0A04-4A49-9303-2A4AA4A8270A}" dt="2023-06-29T04:49:35.508" v="894"/>
        <pc:sldMkLst>
          <pc:docMk/>
          <pc:sldMk cId="884628403" sldId="281"/>
        </pc:sldMkLst>
      </pc:sldChg>
      <pc:sldChg chg="add del replId">
        <pc:chgData name="Dr Namita Khotele" userId="fbd4f5b4bbea3f42" providerId="Windows Live" clId="Web-{DCAF536F-0A04-4A49-9303-2A4AA4A8270A}" dt="2023-06-29T04:49:32.258" v="893"/>
        <pc:sldMkLst>
          <pc:docMk/>
          <pc:sldMk cId="2012793782" sldId="282"/>
        </pc:sldMkLst>
      </pc:sldChg>
      <pc:sldChg chg="add del replId">
        <pc:chgData name="Dr Namita Khotele" userId="fbd4f5b4bbea3f42" providerId="Windows Live" clId="Web-{DCAF536F-0A04-4A49-9303-2A4AA4A8270A}" dt="2023-06-29T04:49:25.226" v="892"/>
        <pc:sldMkLst>
          <pc:docMk/>
          <pc:sldMk cId="2208675653" sldId="283"/>
        </pc:sldMkLst>
      </pc:sldChg>
      <pc:sldChg chg="add del replId">
        <pc:chgData name="Dr Namita Khotele" userId="fbd4f5b4bbea3f42" providerId="Windows Live" clId="Web-{DCAF536F-0A04-4A49-9303-2A4AA4A8270A}" dt="2023-06-29T04:49:16.960" v="891"/>
        <pc:sldMkLst>
          <pc:docMk/>
          <pc:sldMk cId="3444295489" sldId="284"/>
        </pc:sldMkLst>
      </pc:sldChg>
      <pc:sldChg chg="add del replId">
        <pc:chgData name="Dr Namita Khotele" userId="fbd4f5b4bbea3f42" providerId="Windows Live" clId="Web-{DCAF536F-0A04-4A49-9303-2A4AA4A8270A}" dt="2023-06-29T04:48:42.897" v="887"/>
        <pc:sldMkLst>
          <pc:docMk/>
          <pc:sldMk cId="1181959194" sldId="285"/>
        </pc:sldMkLst>
      </pc:sldChg>
      <pc:sldChg chg="add del replId">
        <pc:chgData name="Dr Namita Khotele" userId="fbd4f5b4bbea3f42" providerId="Windows Live" clId="Web-{DCAF536F-0A04-4A49-9303-2A4AA4A8270A}" dt="2023-06-29T04:50:35.400" v="902"/>
        <pc:sldMkLst>
          <pc:docMk/>
          <pc:sldMk cId="3067325307" sldId="286"/>
        </pc:sldMkLst>
      </pc:sldChg>
      <pc:sldChg chg="add del replId">
        <pc:chgData name="Dr Namita Khotele" userId="fbd4f5b4bbea3f42" providerId="Windows Live" clId="Web-{DCAF536F-0A04-4A49-9303-2A4AA4A8270A}" dt="2023-06-29T04:50:24.806" v="901"/>
        <pc:sldMkLst>
          <pc:docMk/>
          <pc:sldMk cId="2476888431" sldId="287"/>
        </pc:sldMkLst>
      </pc:sldChg>
      <pc:sldChg chg="add del replId">
        <pc:chgData name="Dr Namita Khotele" userId="fbd4f5b4bbea3f42" providerId="Windows Live" clId="Web-{DCAF536F-0A04-4A49-9303-2A4AA4A8270A}" dt="2023-06-29T04:49:40.305" v="895"/>
        <pc:sldMkLst>
          <pc:docMk/>
          <pc:sldMk cId="941322214" sldId="288"/>
        </pc:sldMkLst>
      </pc:sldChg>
      <pc:sldChg chg="add del replId">
        <pc:chgData name="Dr Namita Khotele" userId="fbd4f5b4bbea3f42" providerId="Windows Live" clId="Web-{DCAF536F-0A04-4A49-9303-2A4AA4A8270A}" dt="2023-06-29T04:49:47.352" v="896"/>
        <pc:sldMkLst>
          <pc:docMk/>
          <pc:sldMk cId="3192598699" sldId="289"/>
        </pc:sldMkLst>
      </pc:sldChg>
      <pc:sldChg chg="add del replId">
        <pc:chgData name="Dr Namita Khotele" userId="fbd4f5b4bbea3f42" providerId="Windows Live" clId="Web-{DCAF536F-0A04-4A49-9303-2A4AA4A8270A}" dt="2023-06-29T04:49:53.352" v="897"/>
        <pc:sldMkLst>
          <pc:docMk/>
          <pc:sldMk cId="2018641018" sldId="290"/>
        </pc:sldMkLst>
      </pc:sldChg>
      <pc:sldChg chg="add del replId">
        <pc:chgData name="Dr Namita Khotele" userId="fbd4f5b4bbea3f42" providerId="Windows Live" clId="Web-{DCAF536F-0A04-4A49-9303-2A4AA4A8270A}" dt="2023-06-29T04:49:57.977" v="898"/>
        <pc:sldMkLst>
          <pc:docMk/>
          <pc:sldMk cId="1273666394" sldId="291"/>
        </pc:sldMkLst>
      </pc:sldChg>
      <pc:sldChg chg="add del replId">
        <pc:chgData name="Dr Namita Khotele" userId="fbd4f5b4bbea3f42" providerId="Windows Live" clId="Web-{DCAF536F-0A04-4A49-9303-2A4AA4A8270A}" dt="2023-06-29T04:50:02.743" v="899"/>
        <pc:sldMkLst>
          <pc:docMk/>
          <pc:sldMk cId="3417165976" sldId="292"/>
        </pc:sldMkLst>
      </pc:sldChg>
    </pc:docChg>
  </pc:docChgLst>
  <pc:docChgLst>
    <pc:chgData name="Dr Namita Khotele" userId="fbd4f5b4bbea3f42" providerId="Windows Live" clId="Web-{8DB52309-0C6E-4AC1-97C1-34727E9027F9}"/>
    <pc:docChg chg="modSld">
      <pc:chgData name="Dr Namita Khotele" userId="fbd4f5b4bbea3f42" providerId="Windows Live" clId="Web-{8DB52309-0C6E-4AC1-97C1-34727E9027F9}" dt="2023-06-29T00:51:58.033" v="121" actId="20577"/>
      <pc:docMkLst>
        <pc:docMk/>
      </pc:docMkLst>
      <pc:sldChg chg="addSp modSp mod setBg setClrOvrMap">
        <pc:chgData name="Dr Namita Khotele" userId="fbd4f5b4bbea3f42" providerId="Windows Live" clId="Web-{8DB52309-0C6E-4AC1-97C1-34727E9027F9}" dt="2023-06-29T00:43:41.192" v="93" actId="20577"/>
        <pc:sldMkLst>
          <pc:docMk/>
          <pc:sldMk cId="556755459" sldId="262"/>
        </pc:sldMkLst>
        <pc:spChg chg="add mod">
          <ac:chgData name="Dr Namita Khotele" userId="fbd4f5b4bbea3f42" providerId="Windows Live" clId="Web-{8DB52309-0C6E-4AC1-97C1-34727E9027F9}" dt="2023-06-29T00:43:41.192" v="93" actId="20577"/>
          <ac:spMkLst>
            <pc:docMk/>
            <pc:sldMk cId="556755459" sldId="262"/>
            <ac:spMk id="2" creationId="{07633486-7E91-CF6D-34F1-9F78D5B3B85E}"/>
          </ac:spMkLst>
        </pc:spChg>
        <pc:spChg chg="add">
          <ac:chgData name="Dr Namita Khotele" userId="fbd4f5b4bbea3f42" providerId="Windows Live" clId="Web-{8DB52309-0C6E-4AC1-97C1-34727E9027F9}" dt="2023-06-29T00:37:42.949" v="62"/>
          <ac:spMkLst>
            <pc:docMk/>
            <pc:sldMk cId="556755459" sldId="262"/>
            <ac:spMk id="8" creationId="{9228552E-C8B1-4A80-8448-0787CE0FC704}"/>
          </ac:spMkLst>
        </pc:spChg>
        <pc:picChg chg="add">
          <ac:chgData name="Dr Namita Khotele" userId="fbd4f5b4bbea3f42" providerId="Windows Live" clId="Web-{8DB52309-0C6E-4AC1-97C1-34727E9027F9}" dt="2023-06-29T00:37:42.949" v="62"/>
          <ac:picMkLst>
            <pc:docMk/>
            <pc:sldMk cId="556755459" sldId="262"/>
            <ac:picMk id="4" creationId="{09163DAC-272A-66F7-10A3-6B8071974F92}"/>
          </ac:picMkLst>
        </pc:picChg>
      </pc:sldChg>
      <pc:sldChg chg="addSp modSp">
        <pc:chgData name="Dr Namita Khotele" userId="fbd4f5b4bbea3f42" providerId="Windows Live" clId="Web-{8DB52309-0C6E-4AC1-97C1-34727E9027F9}" dt="2023-06-29T00:51:58.033" v="121" actId="20577"/>
        <pc:sldMkLst>
          <pc:docMk/>
          <pc:sldMk cId="4258102862" sldId="263"/>
        </pc:sldMkLst>
        <pc:spChg chg="add mod">
          <ac:chgData name="Dr Namita Khotele" userId="fbd4f5b4bbea3f42" providerId="Windows Live" clId="Web-{8DB52309-0C6E-4AC1-97C1-34727E9027F9}" dt="2023-06-29T00:51:58.033" v="121" actId="20577"/>
          <ac:spMkLst>
            <pc:docMk/>
            <pc:sldMk cId="4258102862" sldId="263"/>
            <ac:spMk id="2" creationId="{EFC11B8F-CFC4-17EA-F79C-3F975EF4315C}"/>
          </ac:spMkLst>
        </pc:spChg>
      </pc:sldChg>
    </pc:docChg>
  </pc:docChgLst>
  <pc:docChgLst>
    <pc:chgData name="Dr Namita Khotele" userId="fbd4f5b4bbea3f42" providerId="Windows Live" clId="Web-{07E8210A-E6C2-42AF-B88C-4C501736EAC4}"/>
    <pc:docChg chg="addSld delSld modSld">
      <pc:chgData name="Dr Namita Khotele" userId="fbd4f5b4bbea3f42" providerId="Windows Live" clId="Web-{07E8210A-E6C2-42AF-B88C-4C501736EAC4}" dt="2023-06-28T17:58:26.064" v="173" actId="14100"/>
      <pc:docMkLst>
        <pc:docMk/>
      </pc:docMkLst>
      <pc:sldChg chg="addSp delSp modSp mod setBg setClrOvrMap">
        <pc:chgData name="Dr Namita Khotele" userId="fbd4f5b4bbea3f42" providerId="Windows Live" clId="Web-{07E8210A-E6C2-42AF-B88C-4C501736EAC4}" dt="2023-06-28T17:12:23.623" v="79" actId="20577"/>
        <pc:sldMkLst>
          <pc:docMk/>
          <pc:sldMk cId="1390336990" sldId="258"/>
        </pc:sldMkLst>
        <pc:spChg chg="mod">
          <ac:chgData name="Dr Namita Khotele" userId="fbd4f5b4bbea3f42" providerId="Windows Live" clId="Web-{07E8210A-E6C2-42AF-B88C-4C501736EAC4}" dt="2023-06-28T17:11:17.855" v="71"/>
          <ac:spMkLst>
            <pc:docMk/>
            <pc:sldMk cId="1390336990" sldId="258"/>
            <ac:spMk id="2" creationId="{682273CC-D92E-5258-DC51-B3C724EB2D82}"/>
          </ac:spMkLst>
        </pc:spChg>
        <pc:spChg chg="mod">
          <ac:chgData name="Dr Namita Khotele" userId="fbd4f5b4bbea3f42" providerId="Windows Live" clId="Web-{07E8210A-E6C2-42AF-B88C-4C501736EAC4}" dt="2023-06-28T17:12:23.623" v="79" actId="20577"/>
          <ac:spMkLst>
            <pc:docMk/>
            <pc:sldMk cId="1390336990" sldId="258"/>
            <ac:spMk id="3" creationId="{8535E6F2-F158-510B-E4AE-39C642669CB6}"/>
          </ac:spMkLst>
        </pc:spChg>
        <pc:spChg chg="add">
          <ac:chgData name="Dr Namita Khotele" userId="fbd4f5b4bbea3f42" providerId="Windows Live" clId="Web-{07E8210A-E6C2-42AF-B88C-4C501736EAC4}" dt="2023-06-28T17:11:17.855" v="71"/>
          <ac:spMkLst>
            <pc:docMk/>
            <pc:sldMk cId="1390336990" sldId="258"/>
            <ac:spMk id="9" creationId="{5A0118C5-4F8D-4CF4-BADD-53FEACC6C42A}"/>
          </ac:spMkLst>
        </pc:spChg>
        <pc:spChg chg="add del">
          <ac:chgData name="Dr Namita Khotele" userId="fbd4f5b4bbea3f42" providerId="Windows Live" clId="Web-{07E8210A-E6C2-42AF-B88C-4C501736EAC4}" dt="2023-06-28T17:11:17.839" v="70"/>
          <ac:spMkLst>
            <pc:docMk/>
            <pc:sldMk cId="1390336990" sldId="258"/>
            <ac:spMk id="10" creationId="{A9D6EEA4-51EF-4796-BE5B-F3EB11F23ED7}"/>
          </ac:spMkLst>
        </pc:spChg>
        <pc:spChg chg="add">
          <ac:chgData name="Dr Namita Khotele" userId="fbd4f5b4bbea3f42" providerId="Windows Live" clId="Web-{07E8210A-E6C2-42AF-B88C-4C501736EAC4}" dt="2023-06-28T17:11:17.855" v="71"/>
          <ac:spMkLst>
            <pc:docMk/>
            <pc:sldMk cId="1390336990" sldId="258"/>
            <ac:spMk id="11" creationId="{4E0A5C5C-2A95-428E-9F6A-0D29EBD57C9F}"/>
          </ac:spMkLst>
        </pc:spChg>
        <pc:spChg chg="add">
          <ac:chgData name="Dr Namita Khotele" userId="fbd4f5b4bbea3f42" providerId="Windows Live" clId="Web-{07E8210A-E6C2-42AF-B88C-4C501736EAC4}" dt="2023-06-28T17:11:17.855" v="71"/>
          <ac:spMkLst>
            <pc:docMk/>
            <pc:sldMk cId="1390336990" sldId="258"/>
            <ac:spMk id="13" creationId="{1056F38F-7C4E-461D-8709-7D0024AE1F79}"/>
          </ac:spMkLst>
        </pc:spChg>
        <pc:spChg chg="add">
          <ac:chgData name="Dr Namita Khotele" userId="fbd4f5b4bbea3f42" providerId="Windows Live" clId="Web-{07E8210A-E6C2-42AF-B88C-4C501736EAC4}" dt="2023-06-28T17:11:17.855" v="71"/>
          <ac:spMkLst>
            <pc:docMk/>
            <pc:sldMk cId="1390336990" sldId="258"/>
            <ac:spMk id="15" creationId="{C7278469-3C3C-49CE-AEEE-E176A4900B78}"/>
          </ac:spMkLst>
        </pc:spChg>
        <pc:spChg chg="add">
          <ac:chgData name="Dr Namita Khotele" userId="fbd4f5b4bbea3f42" providerId="Windows Live" clId="Web-{07E8210A-E6C2-42AF-B88C-4C501736EAC4}" dt="2023-06-28T17:11:17.855" v="71"/>
          <ac:spMkLst>
            <pc:docMk/>
            <pc:sldMk cId="1390336990" sldId="258"/>
            <ac:spMk id="21" creationId="{4C6598AB-1C17-4D54-951C-A082D94ACB7A}"/>
          </ac:spMkLst>
        </pc:spChg>
        <pc:spChg chg="add">
          <ac:chgData name="Dr Namita Khotele" userId="fbd4f5b4bbea3f42" providerId="Windows Live" clId="Web-{07E8210A-E6C2-42AF-B88C-4C501736EAC4}" dt="2023-06-28T17:11:17.855" v="71"/>
          <ac:spMkLst>
            <pc:docMk/>
            <pc:sldMk cId="1390336990" sldId="258"/>
            <ac:spMk id="23" creationId="{C83B66D7-137D-4AC1-B172-53D60F08BEB5}"/>
          </ac:spMkLst>
        </pc:spChg>
        <pc:spChg chg="add">
          <ac:chgData name="Dr Namita Khotele" userId="fbd4f5b4bbea3f42" providerId="Windows Live" clId="Web-{07E8210A-E6C2-42AF-B88C-4C501736EAC4}" dt="2023-06-28T17:11:17.855" v="71"/>
          <ac:spMkLst>
            <pc:docMk/>
            <pc:sldMk cId="1390336990" sldId="258"/>
            <ac:spMk id="25" creationId="{F6B92503-6984-4D15-8B98-8718709B785D}"/>
          </ac:spMkLst>
        </pc:spChg>
        <pc:spChg chg="add">
          <ac:chgData name="Dr Namita Khotele" userId="fbd4f5b4bbea3f42" providerId="Windows Live" clId="Web-{07E8210A-E6C2-42AF-B88C-4C501736EAC4}" dt="2023-06-28T17:11:17.855" v="71"/>
          <ac:spMkLst>
            <pc:docMk/>
            <pc:sldMk cId="1390336990" sldId="258"/>
            <ac:spMk id="27" creationId="{08DDF938-524E-4C18-A47D-C00627832366}"/>
          </ac:spMkLst>
        </pc:spChg>
        <pc:grpChg chg="add">
          <ac:chgData name="Dr Namita Khotele" userId="fbd4f5b4bbea3f42" providerId="Windows Live" clId="Web-{07E8210A-E6C2-42AF-B88C-4C501736EAC4}" dt="2023-06-28T17:11:17.855" v="71"/>
          <ac:grpSpMkLst>
            <pc:docMk/>
            <pc:sldMk cId="1390336990" sldId="258"/>
            <ac:grpSpMk id="17" creationId="{93DC754C-7E09-422D-A8BB-AF632E90DFA2}"/>
          </ac:grpSpMkLst>
        </pc:grpChg>
        <pc:grpChg chg="add">
          <ac:chgData name="Dr Namita Khotele" userId="fbd4f5b4bbea3f42" providerId="Windows Live" clId="Web-{07E8210A-E6C2-42AF-B88C-4C501736EAC4}" dt="2023-06-28T17:11:17.855" v="71"/>
          <ac:grpSpMkLst>
            <pc:docMk/>
            <pc:sldMk cId="1390336990" sldId="258"/>
            <ac:grpSpMk id="29" creationId="{3773FAF5-C452-4455-9411-D6AF5EBD4CA9}"/>
          </ac:grpSpMkLst>
        </pc:grpChg>
        <pc:picChg chg="add del">
          <ac:chgData name="Dr Namita Khotele" userId="fbd4f5b4bbea3f42" providerId="Windows Live" clId="Web-{07E8210A-E6C2-42AF-B88C-4C501736EAC4}" dt="2023-06-28T17:11:17.839" v="70"/>
          <ac:picMkLst>
            <pc:docMk/>
            <pc:sldMk cId="1390336990" sldId="258"/>
            <ac:picMk id="6" creationId="{4B8B5B3E-72ED-774C-6A05-5D6EB5D79C92}"/>
          </ac:picMkLst>
        </pc:picChg>
      </pc:sldChg>
      <pc:sldChg chg="modSp">
        <pc:chgData name="Dr Namita Khotele" userId="fbd4f5b4bbea3f42" providerId="Windows Live" clId="Web-{07E8210A-E6C2-42AF-B88C-4C501736EAC4}" dt="2023-06-28T17:58:26.064" v="173" actId="14100"/>
        <pc:sldMkLst>
          <pc:docMk/>
          <pc:sldMk cId="3946813305" sldId="259"/>
        </pc:sldMkLst>
        <pc:picChg chg="mod">
          <ac:chgData name="Dr Namita Khotele" userId="fbd4f5b4bbea3f42" providerId="Windows Live" clId="Web-{07E8210A-E6C2-42AF-B88C-4C501736EAC4}" dt="2023-06-28T17:58:26.064" v="173" actId="14100"/>
          <ac:picMkLst>
            <pc:docMk/>
            <pc:sldMk cId="3946813305" sldId="259"/>
            <ac:picMk id="6" creationId="{ED0A3237-8DD3-FB8D-9774-0783A90D2569}"/>
          </ac:picMkLst>
        </pc:picChg>
      </pc:sldChg>
      <pc:sldChg chg="del">
        <pc:chgData name="Dr Namita Khotele" userId="fbd4f5b4bbea3f42" providerId="Windows Live" clId="Web-{07E8210A-E6C2-42AF-B88C-4C501736EAC4}" dt="2023-06-28T16:57:20.115" v="29"/>
        <pc:sldMkLst>
          <pc:docMk/>
          <pc:sldMk cId="2659187427" sldId="261"/>
        </pc:sldMkLst>
      </pc:sldChg>
      <pc:sldChg chg="del">
        <pc:chgData name="Dr Namita Khotele" userId="fbd4f5b4bbea3f42" providerId="Windows Live" clId="Web-{07E8210A-E6C2-42AF-B88C-4C501736EAC4}" dt="2023-06-28T17:18:07.978" v="83"/>
        <pc:sldMkLst>
          <pc:docMk/>
          <pc:sldMk cId="4188959104" sldId="265"/>
        </pc:sldMkLst>
      </pc:sldChg>
      <pc:sldChg chg="modSp">
        <pc:chgData name="Dr Namita Khotele" userId="fbd4f5b4bbea3f42" providerId="Windows Live" clId="Web-{07E8210A-E6C2-42AF-B88C-4C501736EAC4}" dt="2023-06-28T16:57:03.787" v="28" actId="20577"/>
        <pc:sldMkLst>
          <pc:docMk/>
          <pc:sldMk cId="2716511949" sldId="267"/>
        </pc:sldMkLst>
        <pc:spChg chg="mod">
          <ac:chgData name="Dr Namita Khotele" userId="fbd4f5b4bbea3f42" providerId="Windows Live" clId="Web-{07E8210A-E6C2-42AF-B88C-4C501736EAC4}" dt="2023-06-28T16:57:03.787" v="28" actId="20577"/>
          <ac:spMkLst>
            <pc:docMk/>
            <pc:sldMk cId="2716511949" sldId="267"/>
            <ac:spMk id="2" creationId="{F3072622-0B4F-F2B6-AD58-2D8F4A828EB7}"/>
          </ac:spMkLst>
        </pc:spChg>
      </pc:sldChg>
      <pc:sldChg chg="addSp modSp new mod setBg setClrOvrMap">
        <pc:chgData name="Dr Namita Khotele" userId="fbd4f5b4bbea3f42" providerId="Windows Live" clId="Web-{07E8210A-E6C2-42AF-B88C-4C501736EAC4}" dt="2023-06-28T17:51:26.003" v="170" actId="20577"/>
        <pc:sldMkLst>
          <pc:docMk/>
          <pc:sldMk cId="685435863" sldId="268"/>
        </pc:sldMkLst>
        <pc:spChg chg="mod">
          <ac:chgData name="Dr Namita Khotele" userId="fbd4f5b4bbea3f42" providerId="Windows Live" clId="Web-{07E8210A-E6C2-42AF-B88C-4C501736EAC4}" dt="2023-06-28T17:51:26.003" v="170" actId="20577"/>
          <ac:spMkLst>
            <pc:docMk/>
            <pc:sldMk cId="685435863" sldId="268"/>
            <ac:spMk id="2" creationId="{91DADF35-BCE5-DD70-98EF-F66383115971}"/>
          </ac:spMkLst>
        </pc:spChg>
        <pc:spChg chg="mod">
          <ac:chgData name="Dr Namita Khotele" userId="fbd4f5b4bbea3f42" providerId="Windows Live" clId="Web-{07E8210A-E6C2-42AF-B88C-4C501736EAC4}" dt="2023-06-28T17:47:03.792" v="138" actId="14100"/>
          <ac:spMkLst>
            <pc:docMk/>
            <pc:sldMk cId="685435863" sldId="268"/>
            <ac:spMk id="3" creationId="{F57E7635-85A6-F047-7F3A-2FC88BD7A1CD}"/>
          </ac:spMkLst>
        </pc:spChg>
        <pc:spChg chg="add">
          <ac:chgData name="Dr Namita Khotele" userId="fbd4f5b4bbea3f42" providerId="Windows Live" clId="Web-{07E8210A-E6C2-42AF-B88C-4C501736EAC4}" dt="2023-06-28T17:46:33.989" v="137"/>
          <ac:spMkLst>
            <pc:docMk/>
            <pc:sldMk cId="685435863" sldId="268"/>
            <ac:spMk id="9" creationId="{9228552E-C8B1-4A80-8448-0787CE0FC704}"/>
          </ac:spMkLst>
        </pc:spChg>
        <pc:picChg chg="add">
          <ac:chgData name="Dr Namita Khotele" userId="fbd4f5b4bbea3f42" providerId="Windows Live" clId="Web-{07E8210A-E6C2-42AF-B88C-4C501736EAC4}" dt="2023-06-28T17:46:33.989" v="137"/>
          <ac:picMkLst>
            <pc:docMk/>
            <pc:sldMk cId="685435863" sldId="268"/>
            <ac:picMk id="5" creationId="{74F9A290-B145-DA3B-51A4-AA78DEB071C7}"/>
          </ac:picMkLst>
        </pc:picChg>
      </pc:sldChg>
    </pc:docChg>
  </pc:docChgLst>
  <pc:docChgLst>
    <pc:chgData name="Dr Namita Khotele" userId="fbd4f5b4bbea3f42" providerId="Windows Live" clId="Web-{EB0B1CFA-1B2A-48B4-88FA-93B183FF12A9}"/>
    <pc:docChg chg="addSld delSld modSld">
      <pc:chgData name="Dr Namita Khotele" userId="fbd4f5b4bbea3f42" providerId="Windows Live" clId="Web-{EB0B1CFA-1B2A-48B4-88FA-93B183FF12A9}" dt="2023-06-29T13:26:24.523" v="285"/>
      <pc:docMkLst>
        <pc:docMk/>
      </pc:docMkLst>
      <pc:sldChg chg="modSp">
        <pc:chgData name="Dr Namita Khotele" userId="fbd4f5b4bbea3f42" providerId="Windows Live" clId="Web-{EB0B1CFA-1B2A-48B4-88FA-93B183FF12A9}" dt="2023-06-29T12:44:44.824" v="53" actId="20577"/>
        <pc:sldMkLst>
          <pc:docMk/>
          <pc:sldMk cId="4258102862" sldId="263"/>
        </pc:sldMkLst>
        <pc:spChg chg="mod">
          <ac:chgData name="Dr Namita Khotele" userId="fbd4f5b4bbea3f42" providerId="Windows Live" clId="Web-{EB0B1CFA-1B2A-48B4-88FA-93B183FF12A9}" dt="2023-06-29T12:44:44.824" v="53" actId="20577"/>
          <ac:spMkLst>
            <pc:docMk/>
            <pc:sldMk cId="4258102862" sldId="263"/>
            <ac:spMk id="2" creationId="{EFC11B8F-CFC4-17EA-F79C-3F975EF4315C}"/>
          </ac:spMkLst>
        </pc:spChg>
      </pc:sldChg>
      <pc:sldChg chg="modSp">
        <pc:chgData name="Dr Namita Khotele" userId="fbd4f5b4bbea3f42" providerId="Windows Live" clId="Web-{EB0B1CFA-1B2A-48B4-88FA-93B183FF12A9}" dt="2023-06-29T13:02:00.517" v="114" actId="14100"/>
        <pc:sldMkLst>
          <pc:docMk/>
          <pc:sldMk cId="213695016" sldId="264"/>
        </pc:sldMkLst>
        <pc:spChg chg="mod">
          <ac:chgData name="Dr Namita Khotele" userId="fbd4f5b4bbea3f42" providerId="Windows Live" clId="Web-{EB0B1CFA-1B2A-48B4-88FA-93B183FF12A9}" dt="2023-06-29T13:02:00.517" v="114" actId="14100"/>
          <ac:spMkLst>
            <pc:docMk/>
            <pc:sldMk cId="213695016" sldId="264"/>
            <ac:spMk id="2" creationId="{8262C416-A610-0ED5-702F-AFE0FB9B4AE4}"/>
          </ac:spMkLst>
        </pc:spChg>
      </pc:sldChg>
      <pc:sldChg chg="modSp del">
        <pc:chgData name="Dr Namita Khotele" userId="fbd4f5b4bbea3f42" providerId="Windows Live" clId="Web-{EB0B1CFA-1B2A-48B4-88FA-93B183FF12A9}" dt="2023-06-29T13:13:05.119" v="193"/>
        <pc:sldMkLst>
          <pc:docMk/>
          <pc:sldMk cId="502197694" sldId="269"/>
        </pc:sldMkLst>
        <pc:spChg chg="mod">
          <ac:chgData name="Dr Namita Khotele" userId="fbd4f5b4bbea3f42" providerId="Windows Live" clId="Web-{EB0B1CFA-1B2A-48B4-88FA-93B183FF12A9}" dt="2023-06-29T12:32:44.563" v="25" actId="20577"/>
          <ac:spMkLst>
            <pc:docMk/>
            <pc:sldMk cId="502197694" sldId="269"/>
            <ac:spMk id="2" creationId="{F06B5F14-E744-0F70-3939-377FE4CCF211}"/>
          </ac:spMkLst>
        </pc:spChg>
      </pc:sldChg>
      <pc:sldChg chg="del">
        <pc:chgData name="Dr Namita Khotele" userId="fbd4f5b4bbea3f42" providerId="Windows Live" clId="Web-{EB0B1CFA-1B2A-48B4-88FA-93B183FF12A9}" dt="2023-06-29T13:26:20.851" v="284"/>
        <pc:sldMkLst>
          <pc:docMk/>
          <pc:sldMk cId="2845001884" sldId="270"/>
        </pc:sldMkLst>
      </pc:sldChg>
      <pc:sldChg chg="addSp modSp">
        <pc:chgData name="Dr Namita Khotele" userId="fbd4f5b4bbea3f42" providerId="Windows Live" clId="Web-{EB0B1CFA-1B2A-48B4-88FA-93B183FF12A9}" dt="2023-06-29T13:12:50.087" v="192" actId="14100"/>
        <pc:sldMkLst>
          <pc:docMk/>
          <pc:sldMk cId="479905654" sldId="271"/>
        </pc:sldMkLst>
        <pc:spChg chg="mod">
          <ac:chgData name="Dr Namita Khotele" userId="fbd4f5b4bbea3f42" providerId="Windows Live" clId="Web-{EB0B1CFA-1B2A-48B4-88FA-93B183FF12A9}" dt="2023-06-29T12:31:44.733" v="19" actId="20577"/>
          <ac:spMkLst>
            <pc:docMk/>
            <pc:sldMk cId="479905654" sldId="271"/>
            <ac:spMk id="3" creationId="{C280A086-0042-ECD0-4834-D30517697125}"/>
          </ac:spMkLst>
        </pc:spChg>
        <pc:spChg chg="add mod">
          <ac:chgData name="Dr Namita Khotele" userId="fbd4f5b4bbea3f42" providerId="Windows Live" clId="Web-{EB0B1CFA-1B2A-48B4-88FA-93B183FF12A9}" dt="2023-06-29T13:12:50.087" v="192" actId="14100"/>
          <ac:spMkLst>
            <pc:docMk/>
            <pc:sldMk cId="479905654" sldId="271"/>
            <ac:spMk id="4" creationId="{4A53998B-007C-24DC-6D35-5B0F03FA43A8}"/>
          </ac:spMkLst>
        </pc:spChg>
      </pc:sldChg>
      <pc:sldChg chg="del">
        <pc:chgData name="Dr Namita Khotele" userId="fbd4f5b4bbea3f42" providerId="Windows Live" clId="Web-{EB0B1CFA-1B2A-48B4-88FA-93B183FF12A9}" dt="2023-06-29T13:25:48.225" v="282"/>
        <pc:sldMkLst>
          <pc:docMk/>
          <pc:sldMk cId="113057437" sldId="272"/>
        </pc:sldMkLst>
      </pc:sldChg>
      <pc:sldChg chg="del">
        <pc:chgData name="Dr Namita Khotele" userId="fbd4f5b4bbea3f42" providerId="Windows Live" clId="Web-{EB0B1CFA-1B2A-48B4-88FA-93B183FF12A9}" dt="2023-06-29T13:25:44.881" v="281"/>
        <pc:sldMkLst>
          <pc:docMk/>
          <pc:sldMk cId="3319436706" sldId="273"/>
        </pc:sldMkLst>
      </pc:sldChg>
      <pc:sldChg chg="del">
        <pc:chgData name="Dr Namita Khotele" userId="fbd4f5b4bbea3f42" providerId="Windows Live" clId="Web-{EB0B1CFA-1B2A-48B4-88FA-93B183FF12A9}" dt="2023-06-29T13:25:42.725" v="280"/>
        <pc:sldMkLst>
          <pc:docMk/>
          <pc:sldMk cId="2109589512" sldId="274"/>
        </pc:sldMkLst>
      </pc:sldChg>
      <pc:sldChg chg="del">
        <pc:chgData name="Dr Namita Khotele" userId="fbd4f5b4bbea3f42" providerId="Windows Live" clId="Web-{EB0B1CFA-1B2A-48B4-88FA-93B183FF12A9}" dt="2023-06-29T13:25:27.958" v="279"/>
        <pc:sldMkLst>
          <pc:docMk/>
          <pc:sldMk cId="3988217217" sldId="275"/>
        </pc:sldMkLst>
      </pc:sldChg>
      <pc:sldChg chg="del">
        <pc:chgData name="Dr Namita Khotele" userId="fbd4f5b4bbea3f42" providerId="Windows Live" clId="Web-{EB0B1CFA-1B2A-48B4-88FA-93B183FF12A9}" dt="2023-06-29T13:25:25.161" v="278"/>
        <pc:sldMkLst>
          <pc:docMk/>
          <pc:sldMk cId="539403845" sldId="276"/>
        </pc:sldMkLst>
      </pc:sldChg>
      <pc:sldChg chg="del">
        <pc:chgData name="Dr Namita Khotele" userId="fbd4f5b4bbea3f42" providerId="Windows Live" clId="Web-{EB0B1CFA-1B2A-48B4-88FA-93B183FF12A9}" dt="2023-06-29T13:25:19.130" v="277"/>
        <pc:sldMkLst>
          <pc:docMk/>
          <pc:sldMk cId="661737838" sldId="277"/>
        </pc:sldMkLst>
      </pc:sldChg>
      <pc:sldChg chg="addSp modSp new mod setBg">
        <pc:chgData name="Dr Namita Khotele" userId="fbd4f5b4bbea3f42" providerId="Windows Live" clId="Web-{EB0B1CFA-1B2A-48B4-88FA-93B183FF12A9}" dt="2023-06-29T13:12:01.086" v="186" actId="20577"/>
        <pc:sldMkLst>
          <pc:docMk/>
          <pc:sldMk cId="3275266341" sldId="281"/>
        </pc:sldMkLst>
        <pc:spChg chg="add mod">
          <ac:chgData name="Dr Namita Khotele" userId="fbd4f5b4bbea3f42" providerId="Windows Live" clId="Web-{EB0B1CFA-1B2A-48B4-88FA-93B183FF12A9}" dt="2023-06-29T13:12:01.086" v="186" actId="20577"/>
          <ac:spMkLst>
            <pc:docMk/>
            <pc:sldMk cId="3275266341" sldId="281"/>
            <ac:spMk id="2" creationId="{36BEF24F-2E24-FBFB-D555-066B2F654E65}"/>
          </ac:spMkLst>
        </pc:spChg>
        <pc:spChg chg="add">
          <ac:chgData name="Dr Namita Khotele" userId="fbd4f5b4bbea3f42" providerId="Windows Live" clId="Web-{EB0B1CFA-1B2A-48B4-88FA-93B183FF12A9}" dt="2023-06-29T13:05:29.103" v="126"/>
          <ac:spMkLst>
            <pc:docMk/>
            <pc:sldMk cId="3275266341" sldId="281"/>
            <ac:spMk id="8" creationId="{79BB35BC-D5C2-4C8B-A22A-A71E6191913B}"/>
          </ac:spMkLst>
        </pc:spChg>
        <pc:picChg chg="add mod">
          <ac:chgData name="Dr Namita Khotele" userId="fbd4f5b4bbea3f42" providerId="Windows Live" clId="Web-{EB0B1CFA-1B2A-48B4-88FA-93B183FF12A9}" dt="2023-06-29T13:10:10.269" v="160" actId="14100"/>
          <ac:picMkLst>
            <pc:docMk/>
            <pc:sldMk cId="3275266341" sldId="281"/>
            <ac:picMk id="4" creationId="{7BA665A6-C6AC-86A6-09D0-60811D21DC1E}"/>
          </ac:picMkLst>
        </pc:picChg>
      </pc:sldChg>
      <pc:sldChg chg="addSp modSp new mod setBg">
        <pc:chgData name="Dr Namita Khotele" userId="fbd4f5b4bbea3f42" providerId="Windows Live" clId="Web-{EB0B1CFA-1B2A-48B4-88FA-93B183FF12A9}" dt="2023-06-29T13:23:20.969" v="276" actId="14100"/>
        <pc:sldMkLst>
          <pc:docMk/>
          <pc:sldMk cId="1523306789" sldId="282"/>
        </pc:sldMkLst>
        <pc:spChg chg="add mod">
          <ac:chgData name="Dr Namita Khotele" userId="fbd4f5b4bbea3f42" providerId="Windows Live" clId="Web-{EB0B1CFA-1B2A-48B4-88FA-93B183FF12A9}" dt="2023-06-29T13:23:20.969" v="276" actId="14100"/>
          <ac:spMkLst>
            <pc:docMk/>
            <pc:sldMk cId="1523306789" sldId="282"/>
            <ac:spMk id="2" creationId="{A4D45A81-7632-AC02-909F-2828BFBA8779}"/>
          </ac:spMkLst>
        </pc:spChg>
        <pc:spChg chg="add">
          <ac:chgData name="Dr Namita Khotele" userId="fbd4f5b4bbea3f42" providerId="Windows Live" clId="Web-{EB0B1CFA-1B2A-48B4-88FA-93B183FF12A9}" dt="2023-06-29T13:16:21.829" v="219"/>
          <ac:spMkLst>
            <pc:docMk/>
            <pc:sldMk cId="1523306789" sldId="282"/>
            <ac:spMk id="8" creationId="{79BB35BC-D5C2-4C8B-A22A-A71E6191913B}"/>
          </ac:spMkLst>
        </pc:spChg>
        <pc:picChg chg="add mod">
          <ac:chgData name="Dr Namita Khotele" userId="fbd4f5b4bbea3f42" providerId="Windows Live" clId="Web-{EB0B1CFA-1B2A-48B4-88FA-93B183FF12A9}" dt="2023-06-29T13:16:34.361" v="220" actId="14100"/>
          <ac:picMkLst>
            <pc:docMk/>
            <pc:sldMk cId="1523306789" sldId="282"/>
            <ac:picMk id="4" creationId="{F3E69020-BE30-A791-440A-FDFD93C71369}"/>
          </ac:picMkLst>
        </pc:picChg>
      </pc:sldChg>
      <pc:sldChg chg="add del replId">
        <pc:chgData name="Dr Namita Khotele" userId="fbd4f5b4bbea3f42" providerId="Windows Live" clId="Web-{EB0B1CFA-1B2A-48B4-88FA-93B183FF12A9}" dt="2023-06-29T13:26:24.523" v="285"/>
        <pc:sldMkLst>
          <pc:docMk/>
          <pc:sldMk cId="201876603" sldId="283"/>
        </pc:sldMkLst>
      </pc:sldChg>
    </pc:docChg>
  </pc:docChgLst>
  <pc:docChgLst>
    <pc:chgData name="Dr Namita Khotele" userId="fbd4f5b4bbea3f42" providerId="Windows Live" clId="Web-{CE90F881-3F79-401E-B845-493ECB9228E9}"/>
    <pc:docChg chg="modSld">
      <pc:chgData name="Dr Namita Khotele" userId="fbd4f5b4bbea3f42" providerId="Windows Live" clId="Web-{CE90F881-3F79-401E-B845-493ECB9228E9}" dt="2023-06-28T13:25:43.992" v="136" actId="20577"/>
      <pc:docMkLst>
        <pc:docMk/>
      </pc:docMkLst>
      <pc:sldChg chg="modSp">
        <pc:chgData name="Dr Namita Khotele" userId="fbd4f5b4bbea3f42" providerId="Windows Live" clId="Web-{CE90F881-3F79-401E-B845-493ECB9228E9}" dt="2023-06-28T13:25:43.992" v="136" actId="20577"/>
        <pc:sldMkLst>
          <pc:docMk/>
          <pc:sldMk cId="1390336990" sldId="258"/>
        </pc:sldMkLst>
        <pc:spChg chg="mod">
          <ac:chgData name="Dr Namita Khotele" userId="fbd4f5b4bbea3f42" providerId="Windows Live" clId="Web-{CE90F881-3F79-401E-B845-493ECB9228E9}" dt="2023-06-28T13:25:43.992" v="136" actId="20577"/>
          <ac:spMkLst>
            <pc:docMk/>
            <pc:sldMk cId="1390336990" sldId="258"/>
            <ac:spMk id="3" creationId="{8535E6F2-F158-510B-E4AE-39C642669CB6}"/>
          </ac:spMkLst>
        </pc:spChg>
      </pc:sldChg>
      <pc:sldChg chg="addSp modSp">
        <pc:chgData name="Dr Namita Khotele" userId="fbd4f5b4bbea3f42" providerId="Windows Live" clId="Web-{CE90F881-3F79-401E-B845-493ECB9228E9}" dt="2023-06-28T13:23:59.911" v="21" actId="20577"/>
        <pc:sldMkLst>
          <pc:docMk/>
          <pc:sldMk cId="2659187427" sldId="261"/>
        </pc:sldMkLst>
        <pc:spChg chg="add mod">
          <ac:chgData name="Dr Namita Khotele" userId="fbd4f5b4bbea3f42" providerId="Windows Live" clId="Web-{CE90F881-3F79-401E-B845-493ECB9228E9}" dt="2023-06-28T13:23:59.911" v="21" actId="20577"/>
          <ac:spMkLst>
            <pc:docMk/>
            <pc:sldMk cId="2659187427" sldId="261"/>
            <ac:spMk id="2" creationId="{2B4FDD9C-2B3D-B06D-338B-8E48E1B5F41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89407-C32F-431B-0022-BD505F0265C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020119B-A5B6-BBCB-A286-06A33DDA15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02FAA-6AEF-122E-A806-AA667305BF1D}"/>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5" name="Footer Placeholder 4">
            <a:extLst>
              <a:ext uri="{FF2B5EF4-FFF2-40B4-BE49-F238E27FC236}">
                <a16:creationId xmlns:a16="http://schemas.microsoft.com/office/drawing/2014/main" id="{BC4534FD-1E86-8130-9D89-10927FCC1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B32688-5DD5-B9DE-AEFF-A73115AF76D1}"/>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191121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478A3-C080-2878-71C9-70096FFA531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C8561D9-E332-5A81-F7C5-D5EAAEE26C1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49332A9-4910-3F3A-9748-EB911703AF70}"/>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5" name="Footer Placeholder 4">
            <a:extLst>
              <a:ext uri="{FF2B5EF4-FFF2-40B4-BE49-F238E27FC236}">
                <a16:creationId xmlns:a16="http://schemas.microsoft.com/office/drawing/2014/main" id="{8036364F-0A01-B589-3E07-5D14238BFF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02B34E-8E70-A046-98A3-37F688BD9FFF}"/>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4037419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C92181-69B5-B445-7DE7-D9716C203CD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819C94F-45C9-E77A-6463-E131843359B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9678CA-4EB7-92D4-C10C-5757BF0A4DD4}"/>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5" name="Footer Placeholder 4">
            <a:extLst>
              <a:ext uri="{FF2B5EF4-FFF2-40B4-BE49-F238E27FC236}">
                <a16:creationId xmlns:a16="http://schemas.microsoft.com/office/drawing/2014/main" id="{0E3BDFC9-07A3-77FB-A026-07650994F4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29D192-29C4-A124-C2F6-6FD40E430E29}"/>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4212257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2CAEC-DEDC-86A1-B560-15565AF9C36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5848004-49DC-E372-6ADA-7910061BB59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88925DA-229B-B354-5DB9-B03F7F75FA78}"/>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5" name="Footer Placeholder 4">
            <a:extLst>
              <a:ext uri="{FF2B5EF4-FFF2-40B4-BE49-F238E27FC236}">
                <a16:creationId xmlns:a16="http://schemas.microsoft.com/office/drawing/2014/main" id="{0467A2B8-1CDE-A5F9-FCE6-F9795684E9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7A36CF-3D3C-FF8D-F956-2EB55E215CC1}"/>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364947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7D175-C4F0-5B54-CF97-970CAB87FE1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5BC271C-A452-34EF-BE06-8399727F97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9B276F4-B669-C1A7-5E19-E1F4278F6917}"/>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5" name="Footer Placeholder 4">
            <a:extLst>
              <a:ext uri="{FF2B5EF4-FFF2-40B4-BE49-F238E27FC236}">
                <a16:creationId xmlns:a16="http://schemas.microsoft.com/office/drawing/2014/main" id="{D6421A5A-70E6-DC23-E395-69110118F7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4C2B90-7F4B-D121-DD2F-2D2A31912DD8}"/>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620918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13AAA-422F-1345-9A7D-FCD803A313F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D3B1E88-A5CD-9FA0-ECF6-D934DED78F4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C6B4E135-B06E-049F-B818-797B834464B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018F60B-54A6-BE26-0E5D-1BC985F63C2A}"/>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6" name="Footer Placeholder 5">
            <a:extLst>
              <a:ext uri="{FF2B5EF4-FFF2-40B4-BE49-F238E27FC236}">
                <a16:creationId xmlns:a16="http://schemas.microsoft.com/office/drawing/2014/main" id="{A9F4B219-5DFE-DF54-6BAA-7D916B6331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773573-0A7F-2E5F-074F-00D62091CFB3}"/>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449428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31D4A-7691-B87B-8DB5-77A757185FF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5629E10-4654-D2A3-9C12-89F08E1106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F5C1DC-B30F-57B7-FD26-E7BE901A3A9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DEB2848-4A0C-5D74-7F6A-22C5BA3B8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5C1D6DB-9FE2-3125-B89F-580AA3FD72F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3C612C9-7EA5-6B6D-E575-332E35F2E2BD}"/>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8" name="Footer Placeholder 7">
            <a:extLst>
              <a:ext uri="{FF2B5EF4-FFF2-40B4-BE49-F238E27FC236}">
                <a16:creationId xmlns:a16="http://schemas.microsoft.com/office/drawing/2014/main" id="{E7D24D08-01D0-78B6-1442-86B1ECB2561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6FFF74-7986-F2D4-E262-4BEC3DDBE286}"/>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185775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9FD1F-5A67-6EA1-4740-5C076570E57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C6EB7F7-4486-3DEC-3C17-305243D648BE}"/>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4" name="Footer Placeholder 3">
            <a:extLst>
              <a:ext uri="{FF2B5EF4-FFF2-40B4-BE49-F238E27FC236}">
                <a16:creationId xmlns:a16="http://schemas.microsoft.com/office/drawing/2014/main" id="{5012A7C9-B9D1-35A5-84AF-4BE250A853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DAD09D-EF47-DB88-98D1-738F0AAAF574}"/>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325486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FA60FE-A76C-AEEE-C8B2-1E2AAE9EDD72}"/>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3" name="Footer Placeholder 2">
            <a:extLst>
              <a:ext uri="{FF2B5EF4-FFF2-40B4-BE49-F238E27FC236}">
                <a16:creationId xmlns:a16="http://schemas.microsoft.com/office/drawing/2014/main" id="{E0830669-53F0-B89F-061C-921CD19283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21C1C9-CC4F-0920-15E5-726FE4B9A8A3}"/>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12669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CA746-3022-882F-C239-72AE4336DC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FB0BBE7-7DCF-E3ED-CCF2-1DE289050E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358165E-64C2-423E-F770-DA1C53C413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41C588F-C767-7B46-6F99-75876A42CA39}"/>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6" name="Footer Placeholder 5">
            <a:extLst>
              <a:ext uri="{FF2B5EF4-FFF2-40B4-BE49-F238E27FC236}">
                <a16:creationId xmlns:a16="http://schemas.microsoft.com/office/drawing/2014/main" id="{BD0BCE39-C1C2-2435-EEBA-298EE0537EE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F5E2E7-3DC8-58E3-8939-9CD16E498007}"/>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260516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03F12-34FD-8786-3092-4ABC9B9929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828FAC0-C110-2948-5494-311D35A87B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E638B4F-BBAA-0476-7662-F4B078D8B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96C97F3-0B4B-0A82-EFAA-985A94FADFDB}"/>
              </a:ext>
            </a:extLst>
          </p:cNvPr>
          <p:cNvSpPr>
            <a:spLocks noGrp="1"/>
          </p:cNvSpPr>
          <p:nvPr>
            <p:ph type="dt" sz="half" idx="10"/>
          </p:nvPr>
        </p:nvSpPr>
        <p:spPr/>
        <p:txBody>
          <a:bodyPr/>
          <a:lstStyle/>
          <a:p>
            <a:fld id="{8ECF55CD-98BF-E641-9D84-80A6E91D1B54}" type="datetimeFigureOut">
              <a:rPr lang="en-US" smtClean="0"/>
              <a:t>6/29/2023</a:t>
            </a:fld>
            <a:endParaRPr lang="en-US"/>
          </a:p>
        </p:txBody>
      </p:sp>
      <p:sp>
        <p:nvSpPr>
          <p:cNvPr id="6" name="Footer Placeholder 5">
            <a:extLst>
              <a:ext uri="{FF2B5EF4-FFF2-40B4-BE49-F238E27FC236}">
                <a16:creationId xmlns:a16="http://schemas.microsoft.com/office/drawing/2014/main" id="{8C7FB16D-B91B-6BD6-866E-61C8BBF1C9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09E02C-F017-6298-F23A-7A77DE030D81}"/>
              </a:ext>
            </a:extLst>
          </p:cNvPr>
          <p:cNvSpPr>
            <a:spLocks noGrp="1"/>
          </p:cNvSpPr>
          <p:nvPr>
            <p:ph type="sldNum" sz="quarter" idx="12"/>
          </p:nvPr>
        </p:nvSpPr>
        <p:spPr/>
        <p:txBody>
          <a:bodyPr/>
          <a:lstStyle/>
          <a:p>
            <a:fld id="{6C6A359A-5B04-C946-9304-32183DACD7EF}" type="slidenum">
              <a:rPr lang="en-US" smtClean="0"/>
              <a:t>‹#›</a:t>
            </a:fld>
            <a:endParaRPr lang="en-US"/>
          </a:p>
        </p:txBody>
      </p:sp>
    </p:spTree>
    <p:extLst>
      <p:ext uri="{BB962C8B-B14F-4D97-AF65-F5344CB8AC3E}">
        <p14:creationId xmlns:p14="http://schemas.microsoft.com/office/powerpoint/2010/main" val="929158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3BDCF3-DF7F-5041-1EDE-8F7D1971B4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09C0F2F-EB9E-2DE8-5580-3D7DC86C01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027578-31B6-7358-D493-B1AFD66040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F55CD-98BF-E641-9D84-80A6E91D1B54}" type="datetimeFigureOut">
              <a:rPr lang="en-US" smtClean="0"/>
              <a:t>6/29/2023</a:t>
            </a:fld>
            <a:endParaRPr lang="en-US"/>
          </a:p>
        </p:txBody>
      </p:sp>
      <p:sp>
        <p:nvSpPr>
          <p:cNvPr id="5" name="Footer Placeholder 4">
            <a:extLst>
              <a:ext uri="{FF2B5EF4-FFF2-40B4-BE49-F238E27FC236}">
                <a16:creationId xmlns:a16="http://schemas.microsoft.com/office/drawing/2014/main" id="{D67C5977-63DF-CF6C-6174-DA342A3C9D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BB20942-08E4-B544-1987-0EBD43A34A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6A359A-5B04-C946-9304-32183DACD7EF}" type="slidenum">
              <a:rPr lang="en-US" smtClean="0"/>
              <a:t>‹#›</a:t>
            </a:fld>
            <a:endParaRPr lang="en-US"/>
          </a:p>
        </p:txBody>
      </p:sp>
    </p:spTree>
    <p:extLst>
      <p:ext uri="{BB962C8B-B14F-4D97-AF65-F5344CB8AC3E}">
        <p14:creationId xmlns:p14="http://schemas.microsoft.com/office/powerpoint/2010/main" val="3413574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9B6F7-5BEB-BAF8-0F90-F0F50AF87ADD}"/>
              </a:ext>
            </a:extLst>
          </p:cNvPr>
          <p:cNvSpPr>
            <a:spLocks noGrp="1"/>
          </p:cNvSpPr>
          <p:nvPr>
            <p:ph type="title"/>
          </p:nvPr>
        </p:nvSpPr>
        <p:spPr/>
        <p:txBody>
          <a:bodyPr/>
          <a:lstStyle/>
          <a:p>
            <a:pPr algn="ctr"/>
            <a:r>
              <a:rPr lang="en-US" sz="2400" b="1" err="1">
                <a:latin typeface="Mangal"/>
                <a:cs typeface="Mangal"/>
              </a:rPr>
              <a:t>पाठ्यक्रम</a:t>
            </a:r>
            <a:r>
              <a:rPr lang="en-US" sz="2400" b="1">
                <a:latin typeface="Mangal"/>
                <a:cs typeface="Calibri Light"/>
              </a:rPr>
              <a:t> </a:t>
            </a:r>
            <a:r>
              <a:rPr lang="en-US" sz="2400" b="1" err="1">
                <a:latin typeface="Mangal"/>
                <a:ea typeface="+mj-lt"/>
                <a:cs typeface="+mj-lt"/>
              </a:rPr>
              <a:t>और</a:t>
            </a:r>
            <a:r>
              <a:rPr lang="en-US" sz="2400" b="1">
                <a:latin typeface="Mangal"/>
                <a:ea typeface="+mj-lt"/>
                <a:cs typeface="+mj-lt"/>
              </a:rPr>
              <a:t> </a:t>
            </a:r>
            <a:r>
              <a:rPr lang="en-US" sz="2400" b="1" err="1">
                <a:latin typeface="Mangal"/>
                <a:cs typeface="Mangal"/>
              </a:rPr>
              <a:t>पाठ्यक्रम</a:t>
            </a:r>
            <a:r>
              <a:rPr lang="en-US" sz="2400" b="1">
                <a:latin typeface="Mangal"/>
                <a:cs typeface="Mangal"/>
              </a:rPr>
              <a:t> </a:t>
            </a:r>
            <a:r>
              <a:rPr lang="en-US" sz="2400" b="1" err="1">
                <a:latin typeface="Mangal"/>
                <a:cs typeface="Mangal"/>
              </a:rPr>
              <a:t>के</a:t>
            </a:r>
            <a:r>
              <a:rPr lang="en-US" sz="2400" b="1">
                <a:latin typeface="Mangal"/>
                <a:cs typeface="Mangal"/>
              </a:rPr>
              <a:t> </a:t>
            </a:r>
            <a:r>
              <a:rPr lang="en-US" sz="2400" b="1" err="1">
                <a:latin typeface="Mangal"/>
                <a:cs typeface="Mangal"/>
              </a:rPr>
              <a:t>प्रकार</a:t>
            </a:r>
            <a:r>
              <a:rPr lang="en-US" sz="2600" b="1"/>
              <a:t> (Curriculum and Types of Curriculum)</a:t>
            </a:r>
            <a:endParaRPr lang="en-US" b="1">
              <a:cs typeface="Calibri Light"/>
            </a:endParaRPr>
          </a:p>
          <a:p>
            <a:endParaRPr lang="en-US">
              <a:cs typeface="Calibri Light"/>
            </a:endParaRPr>
          </a:p>
        </p:txBody>
      </p:sp>
      <p:pic>
        <p:nvPicPr>
          <p:cNvPr id="7" name="Picture 7">
            <a:extLst>
              <a:ext uri="{FF2B5EF4-FFF2-40B4-BE49-F238E27FC236}">
                <a16:creationId xmlns:a16="http://schemas.microsoft.com/office/drawing/2014/main" id="{BDE908ED-3AB5-1415-0BF2-272293EB0981}"/>
              </a:ext>
            </a:extLst>
          </p:cNvPr>
          <p:cNvPicPr>
            <a:picLocks noGrp="1" noChangeAspect="1"/>
          </p:cNvPicPr>
          <p:nvPr>
            <p:ph sz="half" idx="1"/>
          </p:nvPr>
        </p:nvPicPr>
        <p:blipFill>
          <a:blip r:embed="rId2"/>
          <a:stretch>
            <a:fillRect/>
          </a:stretch>
        </p:blipFill>
        <p:spPr>
          <a:xfrm>
            <a:off x="7546235" y="1825625"/>
            <a:ext cx="2433530" cy="2410395"/>
          </a:xfrm>
        </p:spPr>
      </p:pic>
      <p:sp>
        <p:nvSpPr>
          <p:cNvPr id="4" name="Content Placeholder 3">
            <a:extLst>
              <a:ext uri="{FF2B5EF4-FFF2-40B4-BE49-F238E27FC236}">
                <a16:creationId xmlns:a16="http://schemas.microsoft.com/office/drawing/2014/main" id="{08410790-CDAC-37E7-E631-FD19C008FE8A}"/>
              </a:ext>
            </a:extLst>
          </p:cNvPr>
          <p:cNvSpPr>
            <a:spLocks noGrp="1"/>
          </p:cNvSpPr>
          <p:nvPr>
            <p:ph sz="half" idx="2"/>
          </p:nvPr>
        </p:nvSpPr>
        <p:spPr>
          <a:xfrm>
            <a:off x="6172200" y="1825625"/>
            <a:ext cx="5181600" cy="4667639"/>
          </a:xfrm>
        </p:spPr>
        <p:txBody>
          <a:bodyPr vert="horz" lIns="91440" tIns="45720" rIns="91440" bIns="45720" rtlCol="0" anchor="t">
            <a:normAutofit fontScale="92500" lnSpcReduction="10000"/>
          </a:bodyPr>
          <a:lstStyle/>
          <a:p>
            <a:pPr marL="0" indent="0" algn="ctr">
              <a:buNone/>
            </a:pPr>
            <a:endParaRPr lang="en-US">
              <a:cs typeface="Calibri"/>
            </a:endParaRPr>
          </a:p>
          <a:p>
            <a:pPr marL="0" indent="0" algn="ctr">
              <a:buNone/>
            </a:pPr>
            <a:endParaRPr lang="en-US">
              <a:cs typeface="Calibri"/>
            </a:endParaRPr>
          </a:p>
          <a:p>
            <a:pPr marL="0" indent="0" algn="ctr">
              <a:buNone/>
            </a:pPr>
            <a:endParaRPr lang="en-US">
              <a:cs typeface="Calibri"/>
            </a:endParaRPr>
          </a:p>
          <a:p>
            <a:pPr marL="0" indent="0" algn="ctr">
              <a:buNone/>
            </a:pPr>
            <a:endParaRPr lang="en-US">
              <a:cs typeface="Calibri"/>
            </a:endParaRPr>
          </a:p>
          <a:p>
            <a:pPr marL="0" indent="0" algn="ctr">
              <a:buNone/>
            </a:pPr>
            <a:endParaRPr lang="en-US">
              <a:cs typeface="Calibri"/>
            </a:endParaRPr>
          </a:p>
          <a:p>
            <a:pPr marL="0" indent="0" algn="ctr">
              <a:buNone/>
            </a:pPr>
            <a:endParaRPr lang="en-US">
              <a:cs typeface="Calibri"/>
            </a:endParaRPr>
          </a:p>
          <a:p>
            <a:pPr marL="0" indent="0" algn="ctr">
              <a:buNone/>
            </a:pPr>
            <a:r>
              <a:rPr lang="en-US" b="1">
                <a:cs typeface="Calibri"/>
              </a:rPr>
              <a:t>Dr. NAMITA KHOTELE</a:t>
            </a:r>
          </a:p>
          <a:p>
            <a:pPr marL="0" indent="0" algn="ctr">
              <a:buNone/>
            </a:pPr>
            <a:r>
              <a:rPr lang="en-US">
                <a:cs typeface="Calibri"/>
              </a:rPr>
              <a:t>Asst Prof, Education Department</a:t>
            </a:r>
          </a:p>
          <a:p>
            <a:pPr marL="0" indent="0" algn="ctr">
              <a:buNone/>
            </a:pPr>
            <a:r>
              <a:rPr lang="en-US">
                <a:cs typeface="Calibri"/>
              </a:rPr>
              <a:t>Durga College, Raipur</a:t>
            </a:r>
          </a:p>
          <a:p>
            <a:pPr marL="0" indent="0" algn="ctr">
              <a:buNone/>
            </a:pPr>
            <a:r>
              <a:rPr lang="en-US">
                <a:cs typeface="Calibri"/>
              </a:rPr>
              <a:t>C.G. </a:t>
            </a:r>
          </a:p>
        </p:txBody>
      </p:sp>
      <p:pic>
        <p:nvPicPr>
          <p:cNvPr id="6" name="Content Placeholder 5">
            <a:extLst>
              <a:ext uri="{FF2B5EF4-FFF2-40B4-BE49-F238E27FC236}">
                <a16:creationId xmlns:a16="http://schemas.microsoft.com/office/drawing/2014/main" id="{331C1A78-22E3-14E9-CDFB-D23033D852DB}"/>
              </a:ext>
            </a:extLst>
          </p:cNvPr>
          <p:cNvPicPr>
            <a:picLocks noChangeAspect="1"/>
          </p:cNvPicPr>
          <p:nvPr/>
        </p:nvPicPr>
        <p:blipFill>
          <a:blip r:embed="rId3"/>
          <a:stretch>
            <a:fillRect/>
          </a:stretch>
        </p:blipFill>
        <p:spPr>
          <a:xfrm>
            <a:off x="547686" y="1825625"/>
            <a:ext cx="5460480" cy="4438501"/>
          </a:xfrm>
          <a:prstGeom prst="rect">
            <a:avLst/>
          </a:prstGeom>
        </p:spPr>
      </p:pic>
    </p:spTree>
    <p:extLst>
      <p:ext uri="{BB962C8B-B14F-4D97-AF65-F5344CB8AC3E}">
        <p14:creationId xmlns:p14="http://schemas.microsoft.com/office/powerpoint/2010/main" val="2525293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reads">
            <a:extLst>
              <a:ext uri="{FF2B5EF4-FFF2-40B4-BE49-F238E27FC236}">
                <a16:creationId xmlns:a16="http://schemas.microsoft.com/office/drawing/2014/main" id="{7BA665A6-C6AC-86A6-09D0-60811D21DC1E}"/>
              </a:ext>
            </a:extLst>
          </p:cNvPr>
          <p:cNvPicPr>
            <a:picLocks noChangeAspect="1"/>
          </p:cNvPicPr>
          <p:nvPr/>
        </p:nvPicPr>
        <p:blipFill rotWithShape="1">
          <a:blip r:embed="rId2"/>
          <a:srcRect l="20950" r="19603" b="-3"/>
          <a:stretch/>
        </p:blipFill>
        <p:spPr>
          <a:xfrm>
            <a:off x="20" y="10"/>
            <a:ext cx="5889087"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extBox 1">
            <a:extLst>
              <a:ext uri="{FF2B5EF4-FFF2-40B4-BE49-F238E27FC236}">
                <a16:creationId xmlns:a16="http://schemas.microsoft.com/office/drawing/2014/main" id="{36BEF24F-2E24-FBFB-D555-066B2F654E65}"/>
              </a:ext>
            </a:extLst>
          </p:cNvPr>
          <p:cNvSpPr txBox="1"/>
          <p:nvPr/>
        </p:nvSpPr>
        <p:spPr>
          <a:xfrm>
            <a:off x="6172594" y="240641"/>
            <a:ext cx="5795353" cy="637987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lnSpcReduction="10000"/>
          </a:bodyPr>
          <a:lstStyle/>
          <a:p>
            <a:pPr>
              <a:lnSpc>
                <a:spcPct val="90000"/>
              </a:lnSpc>
              <a:spcAft>
                <a:spcPts val="600"/>
              </a:spcAft>
            </a:pPr>
            <a:r>
              <a:rPr lang="en-US" b="1">
                <a:latin typeface="Mangal"/>
                <a:cs typeface="Mangal"/>
              </a:rPr>
              <a:t>7.शिल्पकला </a:t>
            </a:r>
            <a:r>
              <a:rPr lang="en-US" b="1" err="1">
                <a:latin typeface="Mangal"/>
                <a:cs typeface="Mangal"/>
              </a:rPr>
              <a:t>आधारित</a:t>
            </a:r>
            <a:r>
              <a:rPr lang="en-US" b="1">
                <a:latin typeface="Mangal"/>
                <a:cs typeface="Mangal"/>
              </a:rPr>
              <a:t> </a:t>
            </a:r>
            <a:r>
              <a:rPr lang="en-US" b="1" err="1">
                <a:latin typeface="Mangal"/>
                <a:cs typeface="Mangal"/>
              </a:rPr>
              <a:t>पाठ्यक्रम</a:t>
            </a:r>
            <a:r>
              <a:rPr lang="en-US" b="1">
                <a:latin typeface="Mangal"/>
                <a:cs typeface="Mangal"/>
              </a:rPr>
              <a:t> (Craft based Curriculum)</a:t>
            </a:r>
          </a:p>
          <a:p>
            <a:pPr>
              <a:lnSpc>
                <a:spcPct val="90000"/>
              </a:lnSpc>
              <a:spcAft>
                <a:spcPts val="600"/>
              </a:spcAft>
            </a:pPr>
            <a:endParaRPr lang="en-US" sz="1100" b="1"/>
          </a:p>
          <a:p>
            <a:pPr algn="just">
              <a:lnSpc>
                <a:spcPct val="90000"/>
              </a:lnSpc>
              <a:spcAft>
                <a:spcPts val="600"/>
              </a:spcAft>
            </a:pPr>
            <a:r>
              <a:rPr lang="en-US" sz="1700" err="1">
                <a:latin typeface="Mangal"/>
                <a:cs typeface="Mangal"/>
              </a:rPr>
              <a:t>इस</a:t>
            </a:r>
            <a:r>
              <a:rPr lang="en-US" sz="1700">
                <a:latin typeface="Mangal"/>
                <a:cs typeface="Mangal"/>
              </a:rPr>
              <a:t> </a:t>
            </a:r>
            <a:r>
              <a:rPr lang="en-US" sz="1700" err="1">
                <a:latin typeface="Mangal"/>
                <a:cs typeface="Mangal"/>
              </a:rPr>
              <a:t>प्रकार</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पाठ्यक्रम</a:t>
            </a:r>
            <a:r>
              <a:rPr lang="en-US" sz="1700">
                <a:latin typeface="Mangal"/>
                <a:cs typeface="Mangal"/>
              </a:rPr>
              <a:t> </a:t>
            </a:r>
            <a:r>
              <a:rPr lang="en-US" sz="1700" err="1">
                <a:latin typeface="Mangal"/>
                <a:cs typeface="Mangal"/>
              </a:rPr>
              <a:t>द्वारा</a:t>
            </a:r>
            <a:r>
              <a:rPr lang="en-US" sz="1700">
                <a:latin typeface="Mangal"/>
                <a:cs typeface="Mangal"/>
              </a:rPr>
              <a:t> </a:t>
            </a:r>
            <a:r>
              <a:rPr lang="en-US" sz="1700" err="1">
                <a:latin typeface="Mangal"/>
                <a:cs typeface="Mangal"/>
              </a:rPr>
              <a:t>बालकों</a:t>
            </a:r>
            <a:r>
              <a:rPr lang="en-US" sz="1700">
                <a:latin typeface="Mangal"/>
                <a:cs typeface="Mangal"/>
              </a:rPr>
              <a:t> </a:t>
            </a:r>
            <a:r>
              <a:rPr lang="en-US" sz="1700" err="1">
                <a:latin typeface="Mangal"/>
                <a:cs typeface="Mangal"/>
              </a:rPr>
              <a:t>में</a:t>
            </a:r>
            <a:r>
              <a:rPr lang="en-US" sz="1700">
                <a:latin typeface="Mangal"/>
                <a:cs typeface="Mangal"/>
              </a:rPr>
              <a:t> </a:t>
            </a:r>
            <a:r>
              <a:rPr lang="en-US" sz="1700" err="1">
                <a:latin typeface="Mangal"/>
                <a:cs typeface="Mangal"/>
              </a:rPr>
              <a:t>रोचकता</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गुण</a:t>
            </a:r>
            <a:r>
              <a:rPr lang="en-US" sz="1700">
                <a:latin typeface="Mangal"/>
                <a:cs typeface="Mangal"/>
              </a:rPr>
              <a:t> </a:t>
            </a:r>
            <a:r>
              <a:rPr lang="en-US" sz="1700" err="1">
                <a:latin typeface="Mangal"/>
                <a:cs typeface="Mangal"/>
              </a:rPr>
              <a:t>विकसित</a:t>
            </a:r>
            <a:r>
              <a:rPr lang="en-US" sz="1700">
                <a:latin typeface="Mangal"/>
                <a:cs typeface="Mangal"/>
              </a:rPr>
              <a:t> </a:t>
            </a:r>
            <a:r>
              <a:rPr lang="en-US" sz="1700" err="1">
                <a:latin typeface="Mangal"/>
                <a:cs typeface="Mangal"/>
              </a:rPr>
              <a:t>होते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शिल्पकला</a:t>
            </a:r>
            <a:r>
              <a:rPr lang="en-US" sz="1700">
                <a:latin typeface="Mangal"/>
                <a:cs typeface="Mangal"/>
              </a:rPr>
              <a:t> </a:t>
            </a:r>
            <a:r>
              <a:rPr lang="en-US" sz="1700" err="1">
                <a:latin typeface="Mangal"/>
                <a:cs typeface="Mangal"/>
              </a:rPr>
              <a:t>से</a:t>
            </a:r>
            <a:r>
              <a:rPr lang="en-US" sz="1700">
                <a:latin typeface="Mangal"/>
                <a:cs typeface="Mangal"/>
              </a:rPr>
              <a:t> </a:t>
            </a:r>
            <a:r>
              <a:rPr lang="en-US" sz="1700" err="1">
                <a:latin typeface="Mangal"/>
                <a:cs typeface="Mangal"/>
              </a:rPr>
              <a:t>हमारा</a:t>
            </a:r>
            <a:r>
              <a:rPr lang="en-US" sz="1700">
                <a:latin typeface="Mangal"/>
                <a:cs typeface="Mangal"/>
              </a:rPr>
              <a:t> </a:t>
            </a:r>
            <a:r>
              <a:rPr lang="en-US" sz="1700" err="1">
                <a:latin typeface="Mangal"/>
                <a:cs typeface="Mangal"/>
              </a:rPr>
              <a:t>अभिप्राय</a:t>
            </a:r>
            <a:r>
              <a:rPr lang="en-US" sz="1700">
                <a:latin typeface="Mangal"/>
                <a:cs typeface="Mangal"/>
              </a:rPr>
              <a:t> </a:t>
            </a:r>
            <a:r>
              <a:rPr lang="en-US" sz="1700" err="1">
                <a:latin typeface="Mangal"/>
                <a:cs typeface="Mangal"/>
              </a:rPr>
              <a:t>कताई-बुनाई</a:t>
            </a:r>
            <a:r>
              <a:rPr lang="en-US" sz="1700">
                <a:latin typeface="Mangal"/>
                <a:cs typeface="Mangal"/>
              </a:rPr>
              <a:t>, </a:t>
            </a:r>
            <a:r>
              <a:rPr lang="en-US" sz="1700" err="1">
                <a:latin typeface="Mangal"/>
                <a:cs typeface="Mangal"/>
              </a:rPr>
              <a:t>रंगाई</a:t>
            </a:r>
            <a:r>
              <a:rPr lang="en-US" sz="1700">
                <a:latin typeface="Mangal"/>
                <a:cs typeface="Mangal"/>
              </a:rPr>
              <a:t>, </a:t>
            </a:r>
            <a:r>
              <a:rPr lang="en-US" sz="1700" err="1">
                <a:latin typeface="Mangal"/>
                <a:cs typeface="Mangal"/>
              </a:rPr>
              <a:t>सिलाई</a:t>
            </a:r>
            <a:r>
              <a:rPr lang="en-US" sz="1700">
                <a:latin typeface="Mangal"/>
                <a:cs typeface="Mangal"/>
              </a:rPr>
              <a:t>, </a:t>
            </a:r>
            <a:r>
              <a:rPr lang="en-US" sz="1700" err="1">
                <a:latin typeface="Mangal"/>
                <a:cs typeface="Mangal"/>
              </a:rPr>
              <a:t>कपड़े</a:t>
            </a:r>
            <a:r>
              <a:rPr lang="en-US" sz="1700">
                <a:latin typeface="Mangal"/>
                <a:cs typeface="Mangal"/>
              </a:rPr>
              <a:t>, </a:t>
            </a:r>
            <a:r>
              <a:rPr lang="en-US" sz="1700" err="1">
                <a:latin typeface="Mangal"/>
                <a:cs typeface="Mangal"/>
              </a:rPr>
              <a:t>चमड़े</a:t>
            </a:r>
            <a:r>
              <a:rPr lang="en-US" sz="1700">
                <a:latin typeface="Mangal"/>
                <a:cs typeface="Mangal"/>
              </a:rPr>
              <a:t>, </a:t>
            </a:r>
            <a:r>
              <a:rPr lang="en-US" sz="1700" err="1">
                <a:latin typeface="Mangal"/>
                <a:cs typeface="Mangal"/>
              </a:rPr>
              <a:t>लकड़ी</a:t>
            </a:r>
            <a:r>
              <a:rPr lang="en-US" sz="1700">
                <a:latin typeface="Mangal"/>
                <a:cs typeface="Mangal"/>
              </a:rPr>
              <a:t> </a:t>
            </a:r>
            <a:r>
              <a:rPr lang="en-US" sz="1700" err="1">
                <a:latin typeface="Mangal"/>
                <a:cs typeface="Mangal"/>
              </a:rPr>
              <a:t>और</a:t>
            </a:r>
            <a:r>
              <a:rPr lang="en-US" sz="1700">
                <a:latin typeface="Mangal"/>
                <a:cs typeface="Mangal"/>
              </a:rPr>
              <a:t> </a:t>
            </a:r>
            <a:r>
              <a:rPr lang="en-US" sz="1700" err="1">
                <a:latin typeface="Mangal"/>
                <a:cs typeface="Mangal"/>
              </a:rPr>
              <a:t>कृषि</a:t>
            </a:r>
            <a:r>
              <a:rPr lang="en-US" sz="1700">
                <a:latin typeface="Mangal"/>
                <a:cs typeface="Mangal"/>
              </a:rPr>
              <a:t> </a:t>
            </a:r>
            <a:r>
              <a:rPr lang="en-US" sz="1700" err="1">
                <a:latin typeface="Mangal"/>
                <a:cs typeface="Mangal"/>
              </a:rPr>
              <a:t>कार्यों</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जानकारी</a:t>
            </a:r>
            <a:r>
              <a:rPr lang="en-US" sz="1700">
                <a:latin typeface="Mangal"/>
                <a:cs typeface="Mangal"/>
              </a:rPr>
              <a:t> </a:t>
            </a:r>
            <a:r>
              <a:rPr lang="en-US" sz="1700" err="1">
                <a:latin typeface="Mangal"/>
                <a:cs typeface="Mangal"/>
              </a:rPr>
              <a:t>होता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शिल्पकला</a:t>
            </a:r>
            <a:r>
              <a:rPr lang="en-US" sz="1700">
                <a:latin typeface="Mangal"/>
                <a:cs typeface="Mangal"/>
              </a:rPr>
              <a:t>, </a:t>
            </a:r>
            <a:r>
              <a:rPr lang="en-US" sz="1700" err="1">
                <a:latin typeface="Mangal"/>
                <a:cs typeface="Mangal"/>
              </a:rPr>
              <a:t>आधारित</a:t>
            </a:r>
            <a:r>
              <a:rPr lang="en-US" sz="1700">
                <a:latin typeface="Mangal"/>
                <a:cs typeface="Mangal"/>
              </a:rPr>
              <a:t> </a:t>
            </a:r>
            <a:r>
              <a:rPr lang="en-US" sz="1700" err="1">
                <a:latin typeface="Mangal"/>
                <a:cs typeface="Mangal"/>
              </a:rPr>
              <a:t>पाठ्यक्रम</a:t>
            </a:r>
            <a:r>
              <a:rPr lang="en-US" sz="1700">
                <a:latin typeface="Mangal"/>
                <a:cs typeface="Mangal"/>
              </a:rPr>
              <a:t> </a:t>
            </a:r>
            <a:r>
              <a:rPr lang="en-US" sz="1700" err="1">
                <a:latin typeface="Mangal"/>
                <a:cs typeface="Mangal"/>
              </a:rPr>
              <a:t>में</a:t>
            </a:r>
            <a:r>
              <a:rPr lang="en-US" sz="1700">
                <a:latin typeface="Mangal"/>
                <a:cs typeface="Mangal"/>
              </a:rPr>
              <a:t> </a:t>
            </a:r>
            <a:r>
              <a:rPr lang="en-US" sz="1700" err="1">
                <a:latin typeface="Mangal"/>
                <a:cs typeface="Mangal"/>
              </a:rPr>
              <a:t>इस</a:t>
            </a:r>
            <a:r>
              <a:rPr lang="en-US" sz="1700">
                <a:latin typeface="Mangal"/>
                <a:cs typeface="Mangal"/>
              </a:rPr>
              <a:t> </a:t>
            </a:r>
            <a:r>
              <a:rPr lang="en-US" sz="1700" err="1">
                <a:latin typeface="Mangal"/>
                <a:cs typeface="Mangal"/>
              </a:rPr>
              <a:t>प्रकार</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कार्यों</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केन्द्र</a:t>
            </a:r>
            <a:r>
              <a:rPr lang="en-US" sz="1700">
                <a:latin typeface="Mangal"/>
                <a:cs typeface="Mangal"/>
              </a:rPr>
              <a:t> </a:t>
            </a:r>
            <a:r>
              <a:rPr lang="en-US" sz="1700" err="1">
                <a:latin typeface="Mangal"/>
                <a:cs typeface="Mangal"/>
              </a:rPr>
              <a:t>बिन्दु</a:t>
            </a:r>
            <a:r>
              <a:rPr lang="en-US" sz="1700">
                <a:latin typeface="Mangal"/>
                <a:cs typeface="Mangal"/>
              </a:rPr>
              <a:t> </a:t>
            </a:r>
            <a:r>
              <a:rPr lang="en-US" sz="1700" err="1">
                <a:latin typeface="Mangal"/>
                <a:cs typeface="Mangal"/>
              </a:rPr>
              <a:t>माना</a:t>
            </a:r>
            <a:r>
              <a:rPr lang="en-US" sz="1700">
                <a:latin typeface="Mangal"/>
                <a:cs typeface="Mangal"/>
              </a:rPr>
              <a:t> </a:t>
            </a:r>
            <a:r>
              <a:rPr lang="en-US" sz="1700" err="1">
                <a:latin typeface="Mangal"/>
                <a:cs typeface="Mangal"/>
              </a:rPr>
              <a:t>जाता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दूसरे</a:t>
            </a:r>
            <a:r>
              <a:rPr lang="en-US" sz="1700">
                <a:latin typeface="Mangal"/>
                <a:cs typeface="Mangal"/>
              </a:rPr>
              <a:t> </a:t>
            </a:r>
            <a:r>
              <a:rPr lang="en-US" sz="1700" err="1">
                <a:latin typeface="Mangal"/>
                <a:cs typeface="Mangal"/>
              </a:rPr>
              <a:t>शब्दों</a:t>
            </a:r>
            <a:r>
              <a:rPr lang="en-US" sz="1700">
                <a:latin typeface="Mangal"/>
                <a:cs typeface="Mangal"/>
              </a:rPr>
              <a:t> </a:t>
            </a:r>
            <a:r>
              <a:rPr lang="en-US" sz="1700" err="1">
                <a:latin typeface="Mangal"/>
                <a:cs typeface="Mangal"/>
              </a:rPr>
              <a:t>में</a:t>
            </a:r>
            <a:r>
              <a:rPr lang="en-US" sz="1700">
                <a:latin typeface="Mangal"/>
                <a:cs typeface="Mangal"/>
              </a:rPr>
              <a:t> </a:t>
            </a:r>
            <a:r>
              <a:rPr lang="en-US" sz="1700" err="1">
                <a:latin typeface="Mangal"/>
                <a:cs typeface="Mangal"/>
              </a:rPr>
              <a:t>कह</a:t>
            </a:r>
            <a:r>
              <a:rPr lang="en-US" sz="1700">
                <a:latin typeface="Mangal"/>
                <a:cs typeface="Mangal"/>
              </a:rPr>
              <a:t> </a:t>
            </a:r>
            <a:r>
              <a:rPr lang="en-US" sz="1700" err="1">
                <a:latin typeface="Mangal"/>
                <a:cs typeface="Mangal"/>
              </a:rPr>
              <a:t>सकते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इस</a:t>
            </a:r>
            <a:r>
              <a:rPr lang="en-US" sz="1700">
                <a:latin typeface="Mangal"/>
                <a:cs typeface="Mangal"/>
              </a:rPr>
              <a:t> </a:t>
            </a:r>
            <a:r>
              <a:rPr lang="en-US" sz="1700" err="1">
                <a:latin typeface="Mangal"/>
                <a:cs typeface="Mangal"/>
              </a:rPr>
              <a:t>प्रकार</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पाठ्यक्रम</a:t>
            </a:r>
            <a:r>
              <a:rPr lang="en-US" sz="1700">
                <a:latin typeface="Mangal"/>
                <a:cs typeface="Mangal"/>
              </a:rPr>
              <a:t> </a:t>
            </a:r>
            <a:r>
              <a:rPr lang="en-US" sz="1700" err="1">
                <a:latin typeface="Mangal"/>
                <a:cs typeface="Mangal"/>
              </a:rPr>
              <a:t>में</a:t>
            </a:r>
            <a:r>
              <a:rPr lang="en-US" sz="1700">
                <a:latin typeface="Mangal"/>
                <a:cs typeface="Mangal"/>
              </a:rPr>
              <a:t> </a:t>
            </a:r>
            <a:r>
              <a:rPr lang="en-US" sz="1700" err="1">
                <a:latin typeface="Mangal"/>
                <a:cs typeface="Mangal"/>
              </a:rPr>
              <a:t>विभिन्न</a:t>
            </a:r>
            <a:r>
              <a:rPr lang="en-US" sz="1700">
                <a:latin typeface="Mangal"/>
                <a:cs typeface="Mangal"/>
              </a:rPr>
              <a:t> </a:t>
            </a:r>
            <a:r>
              <a:rPr lang="en-US" sz="1700" err="1">
                <a:latin typeface="Mangal"/>
                <a:cs typeface="Mangal"/>
              </a:rPr>
              <a:t>शिल्प</a:t>
            </a:r>
            <a:r>
              <a:rPr lang="en-US" sz="1700">
                <a:latin typeface="Mangal"/>
                <a:cs typeface="Mangal"/>
              </a:rPr>
              <a:t> </a:t>
            </a:r>
            <a:r>
              <a:rPr lang="en-US" sz="1700" err="1">
                <a:latin typeface="Mangal"/>
                <a:cs typeface="Mangal"/>
              </a:rPr>
              <a:t>कलाओं</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अधिक</a:t>
            </a:r>
            <a:r>
              <a:rPr lang="en-US" sz="1700">
                <a:latin typeface="Mangal"/>
                <a:cs typeface="Mangal"/>
              </a:rPr>
              <a:t> </a:t>
            </a:r>
            <a:r>
              <a:rPr lang="en-US" sz="1700" err="1">
                <a:latin typeface="Mangal"/>
                <a:cs typeface="Mangal"/>
              </a:rPr>
              <a:t>महत्त्व</a:t>
            </a:r>
            <a:r>
              <a:rPr lang="en-US" sz="1700">
                <a:latin typeface="Mangal"/>
                <a:cs typeface="Mangal"/>
              </a:rPr>
              <a:t> </a:t>
            </a:r>
            <a:r>
              <a:rPr lang="en-US" sz="1700" err="1">
                <a:latin typeface="Mangal"/>
                <a:cs typeface="Mangal"/>
              </a:rPr>
              <a:t>दिया</a:t>
            </a:r>
            <a:r>
              <a:rPr lang="en-US" sz="1700">
                <a:latin typeface="Mangal"/>
                <a:cs typeface="Mangal"/>
              </a:rPr>
              <a:t> </a:t>
            </a:r>
            <a:r>
              <a:rPr lang="en-US" sz="1700" err="1">
                <a:latin typeface="Mangal"/>
                <a:cs typeface="Mangal"/>
              </a:rPr>
              <a:t>जाता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इन</a:t>
            </a:r>
            <a:r>
              <a:rPr lang="en-US" sz="1700">
                <a:latin typeface="Mangal"/>
                <a:cs typeface="Mangal"/>
              </a:rPr>
              <a:t> </a:t>
            </a:r>
            <a:r>
              <a:rPr lang="en-US" sz="1700" err="1">
                <a:latin typeface="Mangal"/>
                <a:cs typeface="Mangal"/>
              </a:rPr>
              <a:t>कलाओं</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अतिरिक्त</a:t>
            </a:r>
            <a:r>
              <a:rPr lang="en-US" sz="1700">
                <a:latin typeface="Mangal"/>
                <a:cs typeface="Mangal"/>
              </a:rPr>
              <a:t> </a:t>
            </a:r>
            <a:r>
              <a:rPr lang="en-US" sz="1700" err="1">
                <a:latin typeface="Mangal"/>
                <a:cs typeface="Mangal"/>
              </a:rPr>
              <a:t>इस</a:t>
            </a:r>
            <a:r>
              <a:rPr lang="en-US" sz="1700">
                <a:latin typeface="Mangal"/>
                <a:cs typeface="Mangal"/>
              </a:rPr>
              <a:t> </a:t>
            </a:r>
            <a:r>
              <a:rPr lang="en-US" sz="1700" err="1">
                <a:latin typeface="Mangal"/>
                <a:cs typeface="Mangal"/>
              </a:rPr>
              <a:t>पाठ्यक्रम</a:t>
            </a:r>
            <a:r>
              <a:rPr lang="en-US" sz="1700">
                <a:latin typeface="Mangal"/>
                <a:cs typeface="Mangal"/>
              </a:rPr>
              <a:t> </a:t>
            </a:r>
            <a:r>
              <a:rPr lang="en-US" sz="1700" err="1">
                <a:latin typeface="Mangal"/>
                <a:cs typeface="Mangal"/>
              </a:rPr>
              <a:t>में</a:t>
            </a:r>
            <a:r>
              <a:rPr lang="en-US" sz="1700">
                <a:latin typeface="Mangal"/>
                <a:cs typeface="Mangal"/>
              </a:rPr>
              <a:t> </a:t>
            </a:r>
            <a:r>
              <a:rPr lang="en-US" sz="1700" err="1">
                <a:latin typeface="Mangal"/>
                <a:cs typeface="Mangal"/>
              </a:rPr>
              <a:t>अन्य</a:t>
            </a:r>
            <a:r>
              <a:rPr lang="en-US" sz="1700">
                <a:latin typeface="Mangal"/>
                <a:cs typeface="Mangal"/>
              </a:rPr>
              <a:t> </a:t>
            </a:r>
            <a:r>
              <a:rPr lang="en-US" sz="1700" err="1">
                <a:latin typeface="Mangal"/>
                <a:cs typeface="Mangal"/>
              </a:rPr>
              <a:t>विषयों</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भी</a:t>
            </a:r>
            <a:r>
              <a:rPr lang="en-US" sz="1700">
                <a:latin typeface="Mangal"/>
                <a:cs typeface="Mangal"/>
              </a:rPr>
              <a:t> </a:t>
            </a:r>
            <a:r>
              <a:rPr lang="en-US" sz="1700" err="1">
                <a:latin typeface="Mangal"/>
                <a:cs typeface="Mangal"/>
              </a:rPr>
              <a:t>शामिल</a:t>
            </a:r>
            <a:r>
              <a:rPr lang="en-US" sz="1700">
                <a:latin typeface="Mangal"/>
                <a:cs typeface="Mangal"/>
              </a:rPr>
              <a:t> </a:t>
            </a:r>
            <a:r>
              <a:rPr lang="en-US" sz="1700" err="1">
                <a:latin typeface="Mangal"/>
                <a:cs typeface="Mangal"/>
              </a:rPr>
              <a:t>किया</a:t>
            </a:r>
            <a:r>
              <a:rPr lang="en-US" sz="1700">
                <a:latin typeface="Mangal"/>
                <a:cs typeface="Mangal"/>
              </a:rPr>
              <a:t> </a:t>
            </a:r>
            <a:r>
              <a:rPr lang="en-US" sz="1700" err="1">
                <a:latin typeface="Mangal"/>
                <a:cs typeface="Mangal"/>
              </a:rPr>
              <a:t>जाता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लेकिन</a:t>
            </a:r>
            <a:r>
              <a:rPr lang="en-US" sz="1700">
                <a:latin typeface="Mangal"/>
                <a:cs typeface="Mangal"/>
              </a:rPr>
              <a:t> </a:t>
            </a:r>
            <a:r>
              <a:rPr lang="en-US" sz="1700" err="1">
                <a:latin typeface="Mangal"/>
                <a:cs typeface="Mangal"/>
              </a:rPr>
              <a:t>शिक्षण-प्रशिक्षण</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केन्द्र</a:t>
            </a:r>
            <a:r>
              <a:rPr lang="en-US" sz="1700">
                <a:latin typeface="Mangal"/>
                <a:cs typeface="Mangal"/>
              </a:rPr>
              <a:t> </a:t>
            </a:r>
            <a:r>
              <a:rPr lang="en-US" sz="1700" err="1">
                <a:latin typeface="Mangal"/>
                <a:cs typeface="Mangal"/>
              </a:rPr>
              <a:t>इन्हीं</a:t>
            </a:r>
            <a:r>
              <a:rPr lang="en-US" sz="1700">
                <a:latin typeface="Mangal"/>
                <a:cs typeface="Mangal"/>
              </a:rPr>
              <a:t> </a:t>
            </a:r>
            <a:r>
              <a:rPr lang="en-US" sz="1700" err="1">
                <a:latin typeface="Mangal"/>
                <a:cs typeface="Mangal"/>
              </a:rPr>
              <a:t>शिल्पकलाओं</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माना</a:t>
            </a:r>
            <a:r>
              <a:rPr lang="en-US" sz="1700">
                <a:latin typeface="Mangal"/>
                <a:cs typeface="Mangal"/>
              </a:rPr>
              <a:t> </a:t>
            </a:r>
            <a:r>
              <a:rPr lang="en-US" sz="1700" err="1">
                <a:latin typeface="Mangal"/>
                <a:cs typeface="Mangal"/>
              </a:rPr>
              <a:t>जाता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गांधी</a:t>
            </a:r>
            <a:r>
              <a:rPr lang="en-US" sz="1700">
                <a:latin typeface="Mangal"/>
                <a:cs typeface="Mangal"/>
              </a:rPr>
              <a:t> </a:t>
            </a:r>
            <a:r>
              <a:rPr lang="en-US" sz="1700" err="1">
                <a:latin typeface="Mangal"/>
                <a:cs typeface="Mangal"/>
              </a:rPr>
              <a:t>जी</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आधारभूत</a:t>
            </a:r>
            <a:r>
              <a:rPr lang="en-US" sz="1700">
                <a:latin typeface="Mangal"/>
                <a:cs typeface="Mangal"/>
              </a:rPr>
              <a:t> </a:t>
            </a:r>
            <a:r>
              <a:rPr lang="en-US" sz="1700" err="1">
                <a:latin typeface="Mangal"/>
                <a:cs typeface="Mangal"/>
              </a:rPr>
              <a:t>शिक्षा</a:t>
            </a:r>
            <a:r>
              <a:rPr lang="en-US" sz="1700">
                <a:latin typeface="Mangal"/>
                <a:cs typeface="Mangal"/>
              </a:rPr>
              <a:t> (Basic Education) </a:t>
            </a:r>
            <a:r>
              <a:rPr lang="en-US" sz="1700" err="1">
                <a:latin typeface="Mangal"/>
                <a:cs typeface="Mangal"/>
              </a:rPr>
              <a:t>में</a:t>
            </a:r>
            <a:r>
              <a:rPr lang="en-US" sz="1700">
                <a:latin typeface="Mangal"/>
                <a:cs typeface="Mangal"/>
              </a:rPr>
              <a:t> </a:t>
            </a:r>
            <a:r>
              <a:rPr lang="en-US" sz="1700" err="1">
                <a:latin typeface="Mangal"/>
                <a:cs typeface="Mangal"/>
              </a:rPr>
              <a:t>भी</a:t>
            </a:r>
            <a:r>
              <a:rPr lang="en-US" sz="1700">
                <a:latin typeface="Mangal"/>
                <a:cs typeface="Mangal"/>
              </a:rPr>
              <a:t> </a:t>
            </a:r>
            <a:r>
              <a:rPr lang="en-US" sz="1700" err="1">
                <a:latin typeface="Mangal"/>
                <a:cs typeface="Mangal"/>
              </a:rPr>
              <a:t>इस</a:t>
            </a:r>
            <a:r>
              <a:rPr lang="en-US" sz="1700">
                <a:latin typeface="Mangal"/>
                <a:cs typeface="Mangal"/>
              </a:rPr>
              <a:t> </a:t>
            </a:r>
            <a:r>
              <a:rPr lang="en-US" sz="1700" err="1">
                <a:latin typeface="Mangal"/>
                <a:cs typeface="Mangal"/>
              </a:rPr>
              <a:t>प्रकार</a:t>
            </a:r>
            <a:r>
              <a:rPr lang="en-US" sz="1700">
                <a:latin typeface="Mangal"/>
                <a:cs typeface="Mangal"/>
              </a:rPr>
              <a:t> </a:t>
            </a:r>
            <a:r>
              <a:rPr lang="en-US" sz="1700" err="1">
                <a:latin typeface="Mangal"/>
                <a:cs typeface="Mangal"/>
              </a:rPr>
              <a:t>भी</a:t>
            </a:r>
            <a:r>
              <a:rPr lang="en-US" sz="1700">
                <a:latin typeface="Mangal"/>
                <a:cs typeface="Mangal"/>
              </a:rPr>
              <a:t> </a:t>
            </a:r>
            <a:r>
              <a:rPr lang="en-US" sz="1700" err="1">
                <a:latin typeface="Mangal"/>
                <a:cs typeface="Mangal"/>
              </a:rPr>
              <a:t>शिल्प</a:t>
            </a:r>
            <a:r>
              <a:rPr lang="en-US" sz="1700">
                <a:latin typeface="Mangal"/>
                <a:cs typeface="Mangal"/>
              </a:rPr>
              <a:t> </a:t>
            </a:r>
            <a:r>
              <a:rPr lang="en-US" sz="1700" err="1">
                <a:latin typeface="Mangal"/>
                <a:cs typeface="Mangal"/>
              </a:rPr>
              <a:t>कलाओं</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वर्णन</a:t>
            </a:r>
            <a:r>
              <a:rPr lang="en-US" sz="1700">
                <a:latin typeface="Mangal"/>
                <a:cs typeface="Mangal"/>
              </a:rPr>
              <a:t> </a:t>
            </a:r>
            <a:r>
              <a:rPr lang="en-US" sz="1700" err="1">
                <a:latin typeface="Mangal"/>
                <a:cs typeface="Mangal"/>
              </a:rPr>
              <a:t>मिलता</a:t>
            </a:r>
            <a:r>
              <a:rPr lang="en-US" sz="1700">
                <a:latin typeface="Mangal"/>
                <a:cs typeface="Mangal"/>
              </a:rPr>
              <a:t> </a:t>
            </a:r>
            <a:r>
              <a:rPr lang="en-US" sz="1700" err="1">
                <a:latin typeface="Mangal"/>
                <a:cs typeface="Mangal"/>
              </a:rPr>
              <a:t>है</a:t>
            </a:r>
            <a:r>
              <a:rPr lang="en-US" sz="1700">
                <a:latin typeface="Mangal"/>
                <a:cs typeface="Mangal"/>
              </a:rPr>
              <a:t>। </a:t>
            </a:r>
            <a:r>
              <a:rPr lang="en-US" sz="1700" err="1">
                <a:latin typeface="Mangal"/>
                <a:cs typeface="Mangal"/>
              </a:rPr>
              <a:t>गांधी</a:t>
            </a:r>
            <a:r>
              <a:rPr lang="en-US" sz="1700">
                <a:latin typeface="Mangal"/>
                <a:cs typeface="Mangal"/>
              </a:rPr>
              <a:t> </a:t>
            </a:r>
            <a:r>
              <a:rPr lang="en-US" sz="1700" err="1">
                <a:latin typeface="Mangal"/>
                <a:cs typeface="Mangal"/>
              </a:rPr>
              <a:t>जी</a:t>
            </a:r>
            <a:r>
              <a:rPr lang="en-US" sz="1700">
                <a:latin typeface="Mangal"/>
                <a:cs typeface="Mangal"/>
              </a:rPr>
              <a:t> </a:t>
            </a:r>
            <a:r>
              <a:rPr lang="en-US" sz="1700" err="1">
                <a:latin typeface="Mangal"/>
                <a:cs typeface="Mangal"/>
              </a:rPr>
              <a:t>की</a:t>
            </a:r>
            <a:r>
              <a:rPr lang="en-US" sz="1700">
                <a:latin typeface="Mangal"/>
                <a:cs typeface="Mangal"/>
              </a:rPr>
              <a:t> </a:t>
            </a:r>
            <a:r>
              <a:rPr lang="en-US" sz="1700" err="1">
                <a:latin typeface="Mangal"/>
                <a:cs typeface="Mangal"/>
              </a:rPr>
              <a:t>बेसिक</a:t>
            </a:r>
            <a:r>
              <a:rPr lang="en-US" sz="1700">
                <a:latin typeface="Mangal"/>
                <a:cs typeface="Mangal"/>
              </a:rPr>
              <a:t> </a:t>
            </a:r>
            <a:r>
              <a:rPr lang="en-US" sz="1700" err="1">
                <a:latin typeface="Mangal"/>
                <a:cs typeface="Mangal"/>
              </a:rPr>
              <a:t>शिक्षा</a:t>
            </a:r>
            <a:r>
              <a:rPr lang="en-US" sz="1700">
                <a:latin typeface="Mangal"/>
                <a:cs typeface="Mangal"/>
              </a:rPr>
              <a:t> </a:t>
            </a:r>
            <a:r>
              <a:rPr lang="en-US" sz="1700" err="1">
                <a:latin typeface="Mangal"/>
                <a:cs typeface="Mangal"/>
              </a:rPr>
              <a:t>आज</a:t>
            </a:r>
            <a:r>
              <a:rPr lang="en-US" sz="1700">
                <a:latin typeface="Mangal"/>
                <a:cs typeface="Mangal"/>
              </a:rPr>
              <a:t> </a:t>
            </a:r>
            <a:r>
              <a:rPr lang="en-US" sz="1700" err="1">
                <a:latin typeface="Mangal"/>
                <a:cs typeface="Mangal"/>
              </a:rPr>
              <a:t>वर्तमान</a:t>
            </a:r>
            <a:r>
              <a:rPr lang="en-US" sz="1700">
                <a:latin typeface="Mangal"/>
                <a:cs typeface="Mangal"/>
              </a:rPr>
              <a:t> </a:t>
            </a:r>
            <a:r>
              <a:rPr lang="en-US" sz="1700" err="1">
                <a:latin typeface="Mangal"/>
                <a:cs typeface="Mangal"/>
              </a:rPr>
              <a:t>में</a:t>
            </a:r>
            <a:r>
              <a:rPr lang="en-US" sz="1700">
                <a:latin typeface="Mangal"/>
                <a:cs typeface="Mangal"/>
              </a:rPr>
              <a:t> </a:t>
            </a:r>
            <a:r>
              <a:rPr lang="en-US" sz="1700" err="1">
                <a:latin typeface="Mangal"/>
                <a:cs typeface="Mangal"/>
              </a:rPr>
              <a:t>प्रासंगिक</a:t>
            </a:r>
            <a:r>
              <a:rPr lang="en-US" sz="1700">
                <a:latin typeface="Mangal"/>
                <a:cs typeface="Mangal"/>
              </a:rPr>
              <a:t> </a:t>
            </a:r>
            <a:r>
              <a:rPr lang="en-US" sz="1700" err="1">
                <a:latin typeface="Mangal"/>
                <a:cs typeface="Mangal"/>
              </a:rPr>
              <a:t>ह</a:t>
            </a:r>
            <a:r>
              <a:rPr lang="en-US" sz="1600" err="1">
                <a:latin typeface="Mangal"/>
                <a:cs typeface="Mangal"/>
              </a:rPr>
              <a:t>ै</a:t>
            </a:r>
            <a:r>
              <a:rPr lang="en-US" sz="1600">
                <a:latin typeface="Mangal"/>
                <a:cs typeface="Mangal"/>
              </a:rPr>
              <a:t>।</a:t>
            </a:r>
            <a:endParaRPr lang="en-US" sz="1600">
              <a:latin typeface="Mangal"/>
              <a:ea typeface="Calibri" panose="020F0502020204030204"/>
              <a:cs typeface="Mangal"/>
            </a:endParaRPr>
          </a:p>
          <a:p>
            <a:pPr indent="-228600">
              <a:lnSpc>
                <a:spcPct val="90000"/>
              </a:lnSpc>
              <a:spcAft>
                <a:spcPts val="600"/>
              </a:spcAft>
              <a:buFont typeface="Arial" panose="020B0604020202020204" pitchFamily="34" charset="0"/>
              <a:buChar char="•"/>
            </a:pPr>
            <a:endParaRPr lang="en-US" sz="1600">
              <a:latin typeface="Mangal"/>
              <a:cs typeface="Mangal"/>
            </a:endParaRPr>
          </a:p>
          <a:p>
            <a:pPr>
              <a:lnSpc>
                <a:spcPct val="90000"/>
              </a:lnSpc>
              <a:spcAft>
                <a:spcPts val="600"/>
              </a:spcAft>
            </a:pPr>
            <a:r>
              <a:rPr lang="en-US" b="1">
                <a:latin typeface="Mangal"/>
                <a:cs typeface="Mangal"/>
              </a:rPr>
              <a:t>  8. </a:t>
            </a:r>
            <a:r>
              <a:rPr lang="en-US" b="1" err="1">
                <a:latin typeface="Mangal"/>
                <a:cs typeface="Mangal"/>
              </a:rPr>
              <a:t>शास्त्रीय</a:t>
            </a:r>
            <a:r>
              <a:rPr lang="en-US" b="1">
                <a:latin typeface="Mangal"/>
                <a:cs typeface="Mangal"/>
              </a:rPr>
              <a:t> </a:t>
            </a:r>
            <a:r>
              <a:rPr lang="en-US" b="1" err="1">
                <a:latin typeface="Mangal"/>
                <a:cs typeface="Mangal"/>
              </a:rPr>
              <a:t>पाठ्यक्रम</a:t>
            </a:r>
            <a:r>
              <a:rPr lang="en-US" b="1">
                <a:latin typeface="Mangal"/>
                <a:cs typeface="Mangal"/>
              </a:rPr>
              <a:t> (Classical Curriculum)</a:t>
            </a:r>
            <a:endParaRPr lang="en-US" b="1">
              <a:latin typeface="Mangal"/>
              <a:ea typeface="Calibri" panose="020F0502020204030204"/>
              <a:cs typeface="Mangal"/>
            </a:endParaRPr>
          </a:p>
          <a:p>
            <a:pPr>
              <a:lnSpc>
                <a:spcPct val="90000"/>
              </a:lnSpc>
              <a:spcAft>
                <a:spcPts val="600"/>
              </a:spcAft>
            </a:pPr>
            <a:endParaRPr lang="en-US" b="1">
              <a:latin typeface="Mangal"/>
              <a:cs typeface="Mangal"/>
            </a:endParaRPr>
          </a:p>
          <a:p>
            <a:pPr algn="just">
              <a:lnSpc>
                <a:spcPct val="90000"/>
              </a:lnSpc>
              <a:spcAft>
                <a:spcPts val="600"/>
              </a:spcAft>
            </a:pPr>
            <a:r>
              <a:rPr lang="en-US" err="1">
                <a:latin typeface="Mangal"/>
                <a:cs typeface="Mangal"/>
              </a:rPr>
              <a:t>शास्त्रीय</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विषय</a:t>
            </a:r>
            <a:r>
              <a:rPr lang="en-US">
                <a:latin typeface="Mangal"/>
                <a:cs typeface="Mangal"/>
              </a:rPr>
              <a:t> </a:t>
            </a:r>
            <a:r>
              <a:rPr lang="en-US" err="1">
                <a:latin typeface="Mangal"/>
                <a:cs typeface="Mangal"/>
              </a:rPr>
              <a:t>केन्द्रित</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दूसरा</a:t>
            </a:r>
            <a:r>
              <a:rPr lang="en-US">
                <a:latin typeface="Mangal"/>
                <a:cs typeface="Mangal"/>
              </a:rPr>
              <a:t> </a:t>
            </a:r>
            <a:r>
              <a:rPr lang="en-US" err="1">
                <a:latin typeface="Mangal"/>
                <a:cs typeface="Mangal"/>
              </a:rPr>
              <a:t>रूप</a:t>
            </a:r>
            <a:r>
              <a:rPr lang="en-US">
                <a:latin typeface="Mangal"/>
                <a:cs typeface="Mangal"/>
              </a:rPr>
              <a:t> </a:t>
            </a:r>
            <a:r>
              <a:rPr lang="en-US" err="1">
                <a:latin typeface="Mangal"/>
                <a:cs typeface="Mangal"/>
              </a:rPr>
              <a:t>माना</a:t>
            </a:r>
            <a:r>
              <a:rPr lang="en-US">
                <a:latin typeface="Mangal"/>
                <a:cs typeface="Mangal"/>
              </a:rPr>
              <a:t> </a:t>
            </a:r>
            <a:r>
              <a:rPr lang="en-US" err="1">
                <a:latin typeface="Mangal"/>
                <a:cs typeface="Mangal"/>
              </a:rPr>
              <a:t>जाता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इस</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अन्तर्गत</a:t>
            </a:r>
            <a:r>
              <a:rPr lang="en-US">
                <a:latin typeface="Mangal"/>
                <a:cs typeface="Mangal"/>
              </a:rPr>
              <a:t> </a:t>
            </a:r>
            <a:r>
              <a:rPr lang="en-US" err="1">
                <a:latin typeface="Mangal"/>
                <a:cs typeface="Mangal"/>
              </a:rPr>
              <a:t>अनेक</a:t>
            </a:r>
            <a:r>
              <a:rPr lang="en-US">
                <a:latin typeface="Mangal"/>
                <a:cs typeface="Mangal"/>
              </a:rPr>
              <a:t> </a:t>
            </a:r>
            <a:r>
              <a:rPr lang="en-US" err="1">
                <a:latin typeface="Mangal"/>
                <a:cs typeface="Mangal"/>
              </a:rPr>
              <a:t>शास्त्रीय</a:t>
            </a:r>
            <a:r>
              <a:rPr lang="en-US">
                <a:latin typeface="Mangal"/>
                <a:cs typeface="Mangal"/>
              </a:rPr>
              <a:t> </a:t>
            </a:r>
            <a:r>
              <a:rPr lang="en-US" err="1">
                <a:latin typeface="Mangal"/>
                <a:cs typeface="Mangal"/>
              </a:rPr>
              <a:t>भाषाओं</a:t>
            </a:r>
            <a:r>
              <a:rPr lang="en-US">
                <a:latin typeface="Mangal"/>
                <a:cs typeface="Mangal"/>
              </a:rPr>
              <a:t>, </a:t>
            </a:r>
            <a:r>
              <a:rPr lang="en-US" err="1">
                <a:latin typeface="Mangal"/>
                <a:cs typeface="Mangal"/>
              </a:rPr>
              <a:t>अनेक</a:t>
            </a:r>
            <a:r>
              <a:rPr lang="en-US">
                <a:latin typeface="Mangal"/>
                <a:cs typeface="Mangal"/>
              </a:rPr>
              <a:t> </a:t>
            </a:r>
            <a:r>
              <a:rPr lang="en-US" err="1">
                <a:latin typeface="Mangal"/>
                <a:cs typeface="Mangal"/>
              </a:rPr>
              <a:t>शास्त्रों</a:t>
            </a:r>
            <a:r>
              <a:rPr lang="en-US">
                <a:latin typeface="Mangal"/>
                <a:cs typeface="Mangal"/>
              </a:rPr>
              <a:t>, </a:t>
            </a:r>
            <a:r>
              <a:rPr lang="en-US" err="1">
                <a:latin typeface="Mangal"/>
                <a:cs typeface="Mangal"/>
              </a:rPr>
              <a:t>दर्शनों</a:t>
            </a:r>
            <a:r>
              <a:rPr lang="en-US">
                <a:latin typeface="Mangal"/>
                <a:cs typeface="Mangal"/>
              </a:rPr>
              <a:t> </a:t>
            </a:r>
            <a:r>
              <a:rPr lang="en-US" err="1">
                <a:latin typeface="Mangal"/>
                <a:cs typeface="Mangal"/>
              </a:rPr>
              <a:t>तथा</a:t>
            </a:r>
            <a:r>
              <a:rPr lang="en-US">
                <a:latin typeface="Mangal"/>
                <a:cs typeface="Mangal"/>
              </a:rPr>
              <a:t> </a:t>
            </a:r>
            <a:r>
              <a:rPr lang="en-US" err="1">
                <a:latin typeface="Mangal"/>
                <a:cs typeface="Mangal"/>
              </a:rPr>
              <a:t>ज्योतिष</a:t>
            </a:r>
            <a:r>
              <a:rPr lang="en-US">
                <a:latin typeface="Mangal"/>
                <a:cs typeface="Mangal"/>
              </a:rPr>
              <a:t> </a:t>
            </a:r>
            <a:r>
              <a:rPr lang="en-US" err="1">
                <a:latin typeface="Mangal"/>
                <a:cs typeface="Mangal"/>
              </a:rPr>
              <a:t>सम्बन्धी</a:t>
            </a:r>
            <a:r>
              <a:rPr lang="en-US">
                <a:latin typeface="Mangal"/>
                <a:cs typeface="Mangal"/>
              </a:rPr>
              <a:t> </a:t>
            </a:r>
            <a:r>
              <a:rPr lang="en-US" err="1">
                <a:latin typeface="Mangal"/>
                <a:cs typeface="Mangal"/>
              </a:rPr>
              <a:t>शिक्षा</a:t>
            </a:r>
            <a:r>
              <a:rPr lang="en-US">
                <a:latin typeface="Mangal"/>
                <a:cs typeface="Mangal"/>
              </a:rPr>
              <a:t> </a:t>
            </a:r>
            <a:r>
              <a:rPr lang="en-US" err="1">
                <a:latin typeface="Mangal"/>
                <a:cs typeface="Mangal"/>
              </a:rPr>
              <a:t>प्रदान</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जाती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इस</a:t>
            </a:r>
            <a:r>
              <a:rPr lang="en-US">
                <a:latin typeface="Mangal"/>
                <a:cs typeface="Mangal"/>
              </a:rPr>
              <a:t> </a:t>
            </a:r>
            <a:r>
              <a:rPr lang="en-US" err="1">
                <a:latin typeface="Mangal"/>
                <a:cs typeface="Mangal"/>
              </a:rPr>
              <a:t>प्रकार</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उद्देश्य</a:t>
            </a:r>
            <a:r>
              <a:rPr lang="en-US">
                <a:latin typeface="Mangal"/>
                <a:cs typeface="Mangal"/>
              </a:rPr>
              <a:t> </a:t>
            </a:r>
            <a:r>
              <a:rPr lang="en-US" err="1">
                <a:latin typeface="Mangal"/>
                <a:cs typeface="Mangal"/>
              </a:rPr>
              <a:t>बालक</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नैतिक</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आध्यात्मिक</a:t>
            </a:r>
            <a:r>
              <a:rPr lang="en-US">
                <a:latin typeface="Mangal"/>
                <a:cs typeface="Mangal"/>
              </a:rPr>
              <a:t> </a:t>
            </a:r>
            <a:r>
              <a:rPr lang="en-US" err="1">
                <a:latin typeface="Mangal"/>
                <a:cs typeface="Mangal"/>
              </a:rPr>
              <a:t>पक्ष</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मजबूत</a:t>
            </a:r>
            <a:r>
              <a:rPr lang="en-US">
                <a:latin typeface="Mangal"/>
                <a:cs typeface="Mangal"/>
              </a:rPr>
              <a:t> </a:t>
            </a:r>
            <a:r>
              <a:rPr lang="en-US" err="1">
                <a:latin typeface="Mangal"/>
                <a:cs typeface="Mangal"/>
              </a:rPr>
              <a:t>करना</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इसी</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फलस्वरूप</a:t>
            </a:r>
            <a:r>
              <a:rPr lang="en-US">
                <a:latin typeface="Mangal"/>
                <a:cs typeface="Mangal"/>
              </a:rPr>
              <a:t> </a:t>
            </a:r>
            <a:r>
              <a:rPr lang="en-US" err="1">
                <a:latin typeface="Mangal"/>
                <a:cs typeface="Mangal"/>
              </a:rPr>
              <a:t>केन्द्र</a:t>
            </a:r>
            <a:r>
              <a:rPr lang="en-US">
                <a:latin typeface="Mangal"/>
                <a:cs typeface="Mangal"/>
              </a:rPr>
              <a:t> </a:t>
            </a:r>
            <a:r>
              <a:rPr lang="en-US" err="1">
                <a:latin typeface="Mangal"/>
                <a:cs typeface="Mangal"/>
              </a:rPr>
              <a:t>बिन्दु</a:t>
            </a:r>
            <a:r>
              <a:rPr lang="en-US">
                <a:latin typeface="Mangal"/>
                <a:cs typeface="Mangal"/>
              </a:rPr>
              <a:t> </a:t>
            </a:r>
            <a:r>
              <a:rPr lang="en-US" err="1">
                <a:latin typeface="Mangal"/>
                <a:cs typeface="Mangal"/>
              </a:rPr>
              <a:t>भी</a:t>
            </a:r>
            <a:r>
              <a:rPr lang="en-US">
                <a:latin typeface="Mangal"/>
                <a:cs typeface="Mangal"/>
              </a:rPr>
              <a:t> </a:t>
            </a:r>
            <a:r>
              <a:rPr lang="en-US" err="1">
                <a:latin typeface="Mangal"/>
                <a:cs typeface="Mangal"/>
              </a:rPr>
              <a:t>विभिन्न</a:t>
            </a:r>
            <a:r>
              <a:rPr lang="en-US">
                <a:latin typeface="Mangal"/>
                <a:cs typeface="Mangal"/>
              </a:rPr>
              <a:t> </a:t>
            </a:r>
            <a:r>
              <a:rPr lang="en-US" err="1">
                <a:latin typeface="Mangal"/>
                <a:cs typeface="Mangal"/>
              </a:rPr>
              <a:t>नैतिक</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आध्यात्मिक</a:t>
            </a:r>
            <a:r>
              <a:rPr lang="en-US">
                <a:latin typeface="Mangal"/>
                <a:cs typeface="Mangal"/>
              </a:rPr>
              <a:t> </a:t>
            </a:r>
            <a:r>
              <a:rPr lang="en-US" err="1">
                <a:latin typeface="Mangal"/>
                <a:cs typeface="Mangal"/>
              </a:rPr>
              <a:t>विषय</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वैदिक</a:t>
            </a:r>
            <a:r>
              <a:rPr lang="en-US">
                <a:latin typeface="Mangal"/>
                <a:cs typeface="Mangal"/>
              </a:rPr>
              <a:t> </a:t>
            </a:r>
            <a:r>
              <a:rPr lang="en-US" err="1">
                <a:latin typeface="Mangal"/>
                <a:cs typeface="Mangal"/>
              </a:rPr>
              <a:t>कालीन</a:t>
            </a:r>
            <a:r>
              <a:rPr lang="en-US">
                <a:latin typeface="Mangal"/>
                <a:cs typeface="Mangal"/>
              </a:rPr>
              <a:t> </a:t>
            </a:r>
            <a:r>
              <a:rPr lang="en-US" err="1">
                <a:latin typeface="Mangal"/>
                <a:cs typeface="Mangal"/>
              </a:rPr>
              <a:t>शिक्षा</a:t>
            </a:r>
            <a:r>
              <a:rPr lang="en-US">
                <a:latin typeface="Mangal"/>
                <a:cs typeface="Mangal"/>
              </a:rPr>
              <a:t> </a:t>
            </a:r>
            <a:r>
              <a:rPr lang="en-US" err="1">
                <a:latin typeface="Mangal"/>
                <a:cs typeface="Mangal"/>
              </a:rPr>
              <a:t>व्यवस्था</a:t>
            </a:r>
            <a:r>
              <a:rPr lang="en-US">
                <a:latin typeface="Mangal"/>
                <a:cs typeface="Mangal"/>
              </a:rPr>
              <a:t> </a:t>
            </a:r>
            <a:r>
              <a:rPr lang="en-US" err="1">
                <a:latin typeface="Mangal"/>
                <a:cs typeface="Mangal"/>
              </a:rPr>
              <a:t>जब</a:t>
            </a:r>
            <a:r>
              <a:rPr lang="en-US">
                <a:latin typeface="Mangal"/>
                <a:cs typeface="Mangal"/>
              </a:rPr>
              <a:t> </a:t>
            </a:r>
            <a:r>
              <a:rPr lang="en-US" err="1">
                <a:latin typeface="Mangal"/>
                <a:cs typeface="Mangal"/>
              </a:rPr>
              <a:t>गुरुकुलों</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आश्रमों</a:t>
            </a:r>
            <a:r>
              <a:rPr lang="en-US">
                <a:latin typeface="Mangal"/>
                <a:cs typeface="Mangal"/>
              </a:rPr>
              <a:t> </a:t>
            </a:r>
            <a:r>
              <a:rPr lang="en-US" err="1">
                <a:latin typeface="Mangal"/>
                <a:cs typeface="Mangal"/>
              </a:rPr>
              <a:t>में</a:t>
            </a:r>
            <a:r>
              <a:rPr lang="en-US">
                <a:latin typeface="Mangal"/>
                <a:cs typeface="Mangal"/>
              </a:rPr>
              <a:t> </a:t>
            </a:r>
            <a:r>
              <a:rPr lang="en-US" err="1">
                <a:latin typeface="Mangal"/>
                <a:cs typeface="Mangal"/>
              </a:rPr>
              <a:t>प्रदान</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जाती</a:t>
            </a:r>
            <a:r>
              <a:rPr lang="en-US">
                <a:latin typeface="Mangal"/>
                <a:cs typeface="Mangal"/>
              </a:rPr>
              <a:t> </a:t>
            </a:r>
            <a:r>
              <a:rPr lang="en-US" err="1">
                <a:latin typeface="Mangal"/>
                <a:cs typeface="Mangal"/>
              </a:rPr>
              <a:t>थी</a:t>
            </a:r>
            <a:r>
              <a:rPr lang="en-US">
                <a:latin typeface="Mangal"/>
                <a:cs typeface="Mangal"/>
              </a:rPr>
              <a:t>, </a:t>
            </a:r>
            <a:r>
              <a:rPr lang="en-US" err="1">
                <a:latin typeface="Mangal"/>
                <a:cs typeface="Mangal"/>
              </a:rPr>
              <a:t>तब</a:t>
            </a:r>
            <a:r>
              <a:rPr lang="en-US">
                <a:latin typeface="Mangal"/>
                <a:cs typeface="Mangal"/>
              </a:rPr>
              <a:t> </a:t>
            </a:r>
            <a:r>
              <a:rPr lang="en-US" err="1">
                <a:latin typeface="Mangal"/>
                <a:cs typeface="Mangal"/>
              </a:rPr>
              <a:t>इस</a:t>
            </a:r>
            <a:r>
              <a:rPr lang="en-US">
                <a:latin typeface="Mangal"/>
                <a:cs typeface="Mangal"/>
              </a:rPr>
              <a:t> </a:t>
            </a:r>
            <a:r>
              <a:rPr lang="en-US" err="1">
                <a:latin typeface="Mangal"/>
                <a:cs typeface="Mangal"/>
              </a:rPr>
              <a:t>शिक्षा</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अत्यन्त</a:t>
            </a:r>
            <a:r>
              <a:rPr lang="en-US">
                <a:latin typeface="Mangal"/>
                <a:cs typeface="Mangal"/>
              </a:rPr>
              <a:t> </a:t>
            </a:r>
            <a:r>
              <a:rPr lang="en-US" err="1">
                <a:latin typeface="Mangal"/>
                <a:cs typeface="Mangal"/>
              </a:rPr>
              <a:t>महत्त्व</a:t>
            </a:r>
            <a:r>
              <a:rPr lang="en-US">
                <a:latin typeface="Mangal"/>
                <a:cs typeface="Mangal"/>
              </a:rPr>
              <a:t> </a:t>
            </a:r>
            <a:r>
              <a:rPr lang="en-US" err="1">
                <a:latin typeface="Mangal"/>
                <a:cs typeface="Mangal"/>
              </a:rPr>
              <a:t>था</a:t>
            </a:r>
            <a:r>
              <a:rPr lang="en-US">
                <a:latin typeface="Mangal"/>
                <a:cs typeface="Mangal"/>
              </a:rPr>
              <a:t> </a:t>
            </a:r>
            <a:r>
              <a:rPr lang="en-US" err="1">
                <a:latin typeface="Mangal"/>
                <a:cs typeface="Mangal"/>
              </a:rPr>
              <a:t>लेकिन</a:t>
            </a:r>
            <a:r>
              <a:rPr lang="en-US">
                <a:latin typeface="Mangal"/>
                <a:cs typeface="Mangal"/>
              </a:rPr>
              <a:t> </a:t>
            </a:r>
            <a:r>
              <a:rPr lang="en-US" err="1">
                <a:latin typeface="Mangal"/>
                <a:cs typeface="Mangal"/>
              </a:rPr>
              <a:t>आधुनिक</a:t>
            </a:r>
            <a:r>
              <a:rPr lang="en-US">
                <a:latin typeface="Mangal"/>
                <a:cs typeface="Mangal"/>
              </a:rPr>
              <a:t> </a:t>
            </a:r>
            <a:r>
              <a:rPr lang="en-US" err="1">
                <a:latin typeface="Mangal"/>
                <a:cs typeface="Mangal"/>
              </a:rPr>
              <a:t>युग</a:t>
            </a:r>
            <a:r>
              <a:rPr lang="en-US">
                <a:latin typeface="Mangal"/>
                <a:cs typeface="Mangal"/>
              </a:rPr>
              <a:t> </a:t>
            </a:r>
            <a:r>
              <a:rPr lang="en-US" err="1">
                <a:latin typeface="Mangal"/>
                <a:cs typeface="Mangal"/>
              </a:rPr>
              <a:t>में</a:t>
            </a:r>
            <a:r>
              <a:rPr lang="en-US">
                <a:latin typeface="Mangal"/>
                <a:cs typeface="Mangal"/>
              </a:rPr>
              <a:t> </a:t>
            </a:r>
            <a:r>
              <a:rPr lang="en-US" err="1">
                <a:latin typeface="Mangal"/>
                <a:cs typeface="Mangal"/>
              </a:rPr>
              <a:t>यह</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विद्यार्थी</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समाज</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आवश्यकताओं</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अनुसार</a:t>
            </a:r>
            <a:r>
              <a:rPr lang="en-US">
                <a:latin typeface="Mangal"/>
                <a:cs typeface="Mangal"/>
              </a:rPr>
              <a:t> </a:t>
            </a:r>
            <a:r>
              <a:rPr lang="en-US" err="1">
                <a:latin typeface="Mangal"/>
                <a:cs typeface="Mangal"/>
              </a:rPr>
              <a:t>खरा</a:t>
            </a:r>
            <a:r>
              <a:rPr lang="en-US">
                <a:latin typeface="Mangal"/>
                <a:cs typeface="Mangal"/>
              </a:rPr>
              <a:t> </a:t>
            </a:r>
            <a:r>
              <a:rPr lang="en-US" err="1">
                <a:latin typeface="Mangal"/>
                <a:cs typeface="Mangal"/>
              </a:rPr>
              <a:t>नहीं</a:t>
            </a:r>
            <a:r>
              <a:rPr lang="en-US">
                <a:latin typeface="Mangal"/>
                <a:cs typeface="Mangal"/>
              </a:rPr>
              <a:t> </a:t>
            </a:r>
            <a:r>
              <a:rPr lang="en-US" err="1">
                <a:latin typeface="Mangal"/>
                <a:cs typeface="Mangal"/>
              </a:rPr>
              <a:t>उतरता</a:t>
            </a:r>
            <a:r>
              <a:rPr lang="en-US">
                <a:latin typeface="Mangal"/>
                <a:cs typeface="Mangal"/>
              </a:rPr>
              <a:t>, </a:t>
            </a:r>
            <a:r>
              <a:rPr lang="en-US" err="1">
                <a:latin typeface="Mangal"/>
                <a:cs typeface="Mangal"/>
              </a:rPr>
              <a:t>जिसके</a:t>
            </a:r>
            <a:r>
              <a:rPr lang="en-US">
                <a:latin typeface="Mangal"/>
                <a:cs typeface="Mangal"/>
              </a:rPr>
              <a:t> </a:t>
            </a:r>
            <a:r>
              <a:rPr lang="en-US" err="1">
                <a:latin typeface="Mangal"/>
                <a:cs typeface="Mangal"/>
              </a:rPr>
              <a:t>कारण</a:t>
            </a:r>
            <a:r>
              <a:rPr lang="en-US">
                <a:latin typeface="Mangal"/>
                <a:cs typeface="Mangal"/>
              </a:rPr>
              <a:t> </a:t>
            </a:r>
            <a:r>
              <a:rPr lang="en-US" err="1">
                <a:latin typeface="Mangal"/>
                <a:cs typeface="Mangal"/>
              </a:rPr>
              <a:t>इस</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उपयोगिता</a:t>
            </a:r>
            <a:r>
              <a:rPr lang="en-US">
                <a:latin typeface="Mangal"/>
                <a:cs typeface="Mangal"/>
              </a:rPr>
              <a:t> </a:t>
            </a:r>
            <a:r>
              <a:rPr lang="en-US" err="1">
                <a:latin typeface="Mangal"/>
                <a:cs typeface="Mangal"/>
              </a:rPr>
              <a:t>धीरे-धीरे</a:t>
            </a:r>
            <a:r>
              <a:rPr lang="en-US">
                <a:latin typeface="Mangal"/>
                <a:cs typeface="Mangal"/>
              </a:rPr>
              <a:t> </a:t>
            </a:r>
            <a:r>
              <a:rPr lang="en-US" err="1">
                <a:latin typeface="Mangal"/>
                <a:cs typeface="Mangal"/>
              </a:rPr>
              <a:t>कम</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जा</a:t>
            </a:r>
            <a:r>
              <a:rPr lang="en-US">
                <a:latin typeface="Mangal"/>
                <a:cs typeface="Mangal"/>
              </a:rPr>
              <a:t> </a:t>
            </a:r>
            <a:r>
              <a:rPr lang="en-US" err="1">
                <a:latin typeface="Mangal"/>
                <a:cs typeface="Mangal"/>
              </a:rPr>
              <a:t>रही</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अब</a:t>
            </a:r>
            <a:r>
              <a:rPr lang="en-US">
                <a:latin typeface="Mangal"/>
                <a:cs typeface="Mangal"/>
              </a:rPr>
              <a:t> </a:t>
            </a:r>
            <a:r>
              <a:rPr lang="en-US" err="1">
                <a:latin typeface="Mangal"/>
                <a:cs typeface="Mangal"/>
              </a:rPr>
              <a:t>तो</a:t>
            </a:r>
            <a:r>
              <a:rPr lang="en-US">
                <a:latin typeface="Mangal"/>
                <a:cs typeface="Mangal"/>
              </a:rPr>
              <a:t> </a:t>
            </a:r>
            <a:r>
              <a:rPr lang="en-US" err="1">
                <a:latin typeface="Mangal"/>
                <a:cs typeface="Mangal"/>
              </a:rPr>
              <a:t>इसका</a:t>
            </a:r>
            <a:r>
              <a:rPr lang="en-US">
                <a:latin typeface="Mangal"/>
                <a:cs typeface="Mangal"/>
              </a:rPr>
              <a:t> </a:t>
            </a:r>
            <a:r>
              <a:rPr lang="en-US" err="1">
                <a:latin typeface="Mangal"/>
                <a:cs typeface="Mangal"/>
              </a:rPr>
              <a:t>अस्तित्व</a:t>
            </a:r>
            <a:r>
              <a:rPr lang="en-US">
                <a:latin typeface="Mangal"/>
                <a:cs typeface="Mangal"/>
              </a:rPr>
              <a:t> </a:t>
            </a:r>
            <a:r>
              <a:rPr lang="en-US" err="1">
                <a:latin typeface="Mangal"/>
                <a:cs typeface="Mangal"/>
              </a:rPr>
              <a:t>बहुत</a:t>
            </a:r>
            <a:r>
              <a:rPr lang="en-US">
                <a:latin typeface="Mangal"/>
                <a:cs typeface="Mangal"/>
              </a:rPr>
              <a:t> </a:t>
            </a:r>
            <a:r>
              <a:rPr lang="en-US" err="1">
                <a:latin typeface="Mangal"/>
                <a:cs typeface="Mangal"/>
              </a:rPr>
              <a:t>कम</a:t>
            </a:r>
            <a:r>
              <a:rPr lang="en-US">
                <a:latin typeface="Mangal"/>
                <a:cs typeface="Mangal"/>
              </a:rPr>
              <a:t> </a:t>
            </a:r>
            <a:r>
              <a:rPr lang="en-US" err="1">
                <a:latin typeface="Mangal"/>
                <a:cs typeface="Mangal"/>
              </a:rPr>
              <a:t>है</a:t>
            </a:r>
            <a:r>
              <a:rPr lang="en-US">
                <a:latin typeface="Mangal"/>
                <a:cs typeface="Mangal"/>
              </a:rPr>
              <a:t>।</a:t>
            </a:r>
            <a:endParaRPr lang="en-US">
              <a:latin typeface="Mangal"/>
              <a:ea typeface="Calibri" panose="020F0502020204030204"/>
              <a:cs typeface="Mangal"/>
            </a:endParaRPr>
          </a:p>
          <a:p>
            <a:pPr indent="-228600" algn="just">
              <a:lnSpc>
                <a:spcPct val="90000"/>
              </a:lnSpc>
              <a:spcAft>
                <a:spcPts val="600"/>
              </a:spcAft>
              <a:buFont typeface="Arial" panose="020B0604020202020204" pitchFamily="34" charset="0"/>
              <a:buChar char="•"/>
            </a:pPr>
            <a:endParaRPr lang="en-US">
              <a:latin typeface="Mangal"/>
              <a:ea typeface="Calibri" panose="020F0502020204030204"/>
              <a:cs typeface="Calibri" panose="020F0502020204030204"/>
            </a:endParaRPr>
          </a:p>
        </p:txBody>
      </p:sp>
      <p:pic>
        <p:nvPicPr>
          <p:cNvPr id="5" name="Picture 4">
            <a:extLst>
              <a:ext uri="{FF2B5EF4-FFF2-40B4-BE49-F238E27FC236}">
                <a16:creationId xmlns:a16="http://schemas.microsoft.com/office/drawing/2014/main" id="{16169A64-7D89-3C52-B570-4CFFA137EA00}"/>
              </a:ext>
            </a:extLst>
          </p:cNvPr>
          <p:cNvPicPr>
            <a:picLocks noChangeAspect="1"/>
          </p:cNvPicPr>
          <p:nvPr/>
        </p:nvPicPr>
        <p:blipFill>
          <a:blip r:embed="rId3"/>
          <a:stretch>
            <a:fillRect/>
          </a:stretch>
        </p:blipFill>
        <p:spPr>
          <a:xfrm>
            <a:off x="80465" y="5529737"/>
            <a:ext cx="1103937" cy="1226118"/>
          </a:xfrm>
          <a:prstGeom prst="rect">
            <a:avLst/>
          </a:prstGeom>
        </p:spPr>
      </p:pic>
    </p:spTree>
    <p:extLst>
      <p:ext uri="{BB962C8B-B14F-4D97-AF65-F5344CB8AC3E}">
        <p14:creationId xmlns:p14="http://schemas.microsoft.com/office/powerpoint/2010/main" val="327526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ny question marks on black background">
            <a:extLst>
              <a:ext uri="{FF2B5EF4-FFF2-40B4-BE49-F238E27FC236}">
                <a16:creationId xmlns:a16="http://schemas.microsoft.com/office/drawing/2014/main" id="{F3E69020-BE30-A791-440A-FDFD93C71369}"/>
              </a:ext>
            </a:extLst>
          </p:cNvPr>
          <p:cNvPicPr>
            <a:picLocks noChangeAspect="1"/>
          </p:cNvPicPr>
          <p:nvPr/>
        </p:nvPicPr>
        <p:blipFill rotWithShape="1">
          <a:blip r:embed="rId2"/>
          <a:srcRect l="45691" r="7" b="7"/>
          <a:stretch/>
        </p:blipFill>
        <p:spPr>
          <a:xfrm>
            <a:off x="20" y="10"/>
            <a:ext cx="4967863"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extBox 1">
            <a:extLst>
              <a:ext uri="{FF2B5EF4-FFF2-40B4-BE49-F238E27FC236}">
                <a16:creationId xmlns:a16="http://schemas.microsoft.com/office/drawing/2014/main" id="{A4D45A81-7632-AC02-909F-2828BFBA8779}"/>
              </a:ext>
            </a:extLst>
          </p:cNvPr>
          <p:cNvSpPr txBox="1"/>
          <p:nvPr/>
        </p:nvSpPr>
        <p:spPr>
          <a:xfrm>
            <a:off x="5171759" y="126910"/>
            <a:ext cx="6864427" cy="6459485"/>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77500" lnSpcReduction="20000"/>
          </a:bodyPr>
          <a:lstStyle/>
          <a:p>
            <a:pPr>
              <a:lnSpc>
                <a:spcPct val="90000"/>
              </a:lnSpc>
              <a:spcAft>
                <a:spcPts val="600"/>
              </a:spcAft>
            </a:pPr>
            <a:r>
              <a:rPr lang="en-US" b="1">
                <a:latin typeface="Mangal"/>
                <a:cs typeface="Mangal"/>
              </a:rPr>
              <a:t> 9.समस्या </a:t>
            </a:r>
            <a:r>
              <a:rPr lang="en-US" b="1" err="1">
                <a:latin typeface="Mangal"/>
                <a:cs typeface="Mangal"/>
              </a:rPr>
              <a:t>आधारित</a:t>
            </a:r>
            <a:r>
              <a:rPr lang="en-US" b="1">
                <a:latin typeface="Mangal"/>
                <a:cs typeface="Mangal"/>
              </a:rPr>
              <a:t> </a:t>
            </a:r>
            <a:r>
              <a:rPr lang="en-US" b="1" err="1">
                <a:latin typeface="Mangal"/>
                <a:cs typeface="Mangal"/>
              </a:rPr>
              <a:t>पाठ्यक्रम</a:t>
            </a:r>
            <a:r>
              <a:rPr lang="en-US" b="1">
                <a:latin typeface="Mangal"/>
                <a:cs typeface="Mangal"/>
              </a:rPr>
              <a:t> (Problem based Curriculum)</a:t>
            </a:r>
            <a:endParaRPr lang="en-US"/>
          </a:p>
          <a:p>
            <a:pPr indent="-228600">
              <a:lnSpc>
                <a:spcPct val="90000"/>
              </a:lnSpc>
              <a:spcAft>
                <a:spcPts val="600"/>
              </a:spcAft>
              <a:buFont typeface="Arial" panose="020B0604020202020204" pitchFamily="34" charset="0"/>
              <a:buChar char="•"/>
            </a:pPr>
            <a:endParaRPr lang="en-US" sz="800" b="1"/>
          </a:p>
          <a:p>
            <a:pPr algn="just">
              <a:lnSpc>
                <a:spcPct val="90000"/>
              </a:lnSpc>
              <a:spcAft>
                <a:spcPts val="600"/>
              </a:spcAft>
            </a:pPr>
            <a:r>
              <a:rPr lang="en-US" sz="800"/>
              <a:t> </a:t>
            </a:r>
            <a:r>
              <a:rPr lang="en-US" sz="2100" err="1">
                <a:latin typeface="Mangal"/>
                <a:cs typeface="Mangal"/>
              </a:rPr>
              <a:t>समस्या</a:t>
            </a:r>
            <a:r>
              <a:rPr lang="en-US" sz="2100">
                <a:latin typeface="Mangal"/>
                <a:cs typeface="Mangal"/>
              </a:rPr>
              <a:t> </a:t>
            </a:r>
            <a:r>
              <a:rPr lang="en-US" sz="2100" err="1">
                <a:latin typeface="Mangal"/>
                <a:cs typeface="Mangal"/>
              </a:rPr>
              <a:t>आधारित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केन्द्रबिन्दु</a:t>
            </a:r>
            <a:r>
              <a:rPr lang="en-US" sz="2100">
                <a:latin typeface="Mangal"/>
                <a:cs typeface="Mangal"/>
              </a:rPr>
              <a:t> </a:t>
            </a:r>
            <a:r>
              <a:rPr lang="en-US" sz="2100" err="1">
                <a:latin typeface="Mangal"/>
                <a:cs typeface="Mangal"/>
              </a:rPr>
              <a:t>कोई</a:t>
            </a:r>
            <a:r>
              <a:rPr lang="en-US" sz="2100">
                <a:latin typeface="Mangal"/>
                <a:cs typeface="Mangal"/>
              </a:rPr>
              <a:t> </a:t>
            </a:r>
            <a:r>
              <a:rPr lang="en-US" sz="2100" err="1">
                <a:latin typeface="Mangal"/>
                <a:cs typeface="Mangal"/>
              </a:rPr>
              <a:t>विशेष</a:t>
            </a:r>
            <a:r>
              <a:rPr lang="en-US" sz="2100">
                <a:latin typeface="Mangal"/>
                <a:cs typeface="Mangal"/>
              </a:rPr>
              <a:t> </a:t>
            </a:r>
            <a:r>
              <a:rPr lang="en-US" sz="2100" err="1">
                <a:latin typeface="Mangal"/>
                <a:cs typeface="Mangal"/>
              </a:rPr>
              <a:t>क्रिया</a:t>
            </a:r>
            <a:r>
              <a:rPr lang="en-US" sz="2100">
                <a:latin typeface="Mangal"/>
                <a:cs typeface="Mangal"/>
              </a:rPr>
              <a:t> </a:t>
            </a:r>
            <a:r>
              <a:rPr lang="en-US" sz="2100" err="1">
                <a:latin typeface="Mangal"/>
                <a:cs typeface="Mangal"/>
              </a:rPr>
              <a:t>या</a:t>
            </a:r>
            <a:r>
              <a:rPr lang="en-US" sz="2100">
                <a:latin typeface="Mangal"/>
                <a:cs typeface="Mangal"/>
              </a:rPr>
              <a:t> </a:t>
            </a:r>
            <a:r>
              <a:rPr lang="en-US" sz="2100" err="1">
                <a:latin typeface="Mangal"/>
                <a:cs typeface="Mangal"/>
              </a:rPr>
              <a:t>अनुभव</a:t>
            </a:r>
            <a:r>
              <a:rPr lang="en-US" sz="2100">
                <a:latin typeface="Mangal"/>
                <a:cs typeface="Mangal"/>
              </a:rPr>
              <a:t> न </a:t>
            </a:r>
            <a:r>
              <a:rPr lang="en-US" sz="2100" err="1">
                <a:latin typeface="Mangal"/>
                <a:cs typeface="Mangal"/>
              </a:rPr>
              <a:t>होकर</a:t>
            </a:r>
            <a:r>
              <a:rPr lang="en-US" sz="2100">
                <a:latin typeface="Mangal"/>
                <a:cs typeface="Mangal"/>
              </a:rPr>
              <a:t> </a:t>
            </a:r>
            <a:r>
              <a:rPr lang="en-US" sz="2100" err="1">
                <a:latin typeface="Mangal"/>
                <a:cs typeface="Mangal"/>
              </a:rPr>
              <a:t>एक</a:t>
            </a:r>
            <a:r>
              <a:rPr lang="en-US" sz="2100">
                <a:latin typeface="Mangal"/>
                <a:cs typeface="Mangal"/>
              </a:rPr>
              <a:t> </a:t>
            </a:r>
            <a:r>
              <a:rPr lang="en-US" sz="2100" err="1">
                <a:latin typeface="Mangal"/>
                <a:cs typeface="Mangal"/>
              </a:rPr>
              <a:t>समस्या</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यह</a:t>
            </a:r>
            <a:r>
              <a:rPr lang="en-US" sz="2100">
                <a:latin typeface="Mangal"/>
                <a:cs typeface="Mangal"/>
              </a:rPr>
              <a:t> </a:t>
            </a:r>
            <a:r>
              <a:rPr lang="en-US" sz="2100" err="1">
                <a:latin typeface="Mangal"/>
                <a:cs typeface="Mangal"/>
              </a:rPr>
              <a:t>समस्या</a:t>
            </a:r>
            <a:r>
              <a:rPr lang="en-US" sz="2100">
                <a:latin typeface="Mangal"/>
                <a:cs typeface="Mangal"/>
              </a:rPr>
              <a:t> </a:t>
            </a:r>
            <a:r>
              <a:rPr lang="en-US" sz="2100" err="1">
                <a:latin typeface="Mangal"/>
                <a:cs typeface="Mangal"/>
              </a:rPr>
              <a:t>किसी</a:t>
            </a:r>
            <a:r>
              <a:rPr lang="en-US" sz="2100">
                <a:latin typeface="Mangal"/>
                <a:cs typeface="Mangal"/>
              </a:rPr>
              <a:t> </a:t>
            </a:r>
            <a:r>
              <a:rPr lang="en-US" sz="2100" err="1">
                <a:latin typeface="Mangal"/>
                <a:cs typeface="Mangal"/>
              </a:rPr>
              <a:t>बालक</a:t>
            </a:r>
            <a:r>
              <a:rPr lang="en-US" sz="2100">
                <a:latin typeface="Mangal"/>
                <a:cs typeface="Mangal"/>
              </a:rPr>
              <a:t> </a:t>
            </a:r>
            <a:r>
              <a:rPr lang="en-US" sz="2100" err="1">
                <a:latin typeface="Mangal"/>
                <a:cs typeface="Mangal"/>
              </a:rPr>
              <a:t>विशेष</a:t>
            </a:r>
            <a:r>
              <a:rPr lang="en-US" sz="2100">
                <a:latin typeface="Mangal"/>
                <a:cs typeface="Mangal"/>
              </a:rPr>
              <a:t> </a:t>
            </a:r>
            <a:r>
              <a:rPr lang="en-US" sz="2100" err="1">
                <a:latin typeface="Mangal"/>
                <a:cs typeface="Mangal"/>
              </a:rPr>
              <a:t>या</a:t>
            </a:r>
            <a:r>
              <a:rPr lang="en-US" sz="2100">
                <a:latin typeface="Mangal"/>
                <a:cs typeface="Mangal"/>
              </a:rPr>
              <a:t> </a:t>
            </a:r>
            <a:r>
              <a:rPr lang="en-US" sz="2100" err="1">
                <a:latin typeface="Mangal"/>
                <a:cs typeface="Mangal"/>
              </a:rPr>
              <a:t>सम्पूर्ण</a:t>
            </a:r>
            <a:r>
              <a:rPr lang="en-US" sz="2100">
                <a:latin typeface="Mangal"/>
                <a:cs typeface="Mangal"/>
              </a:rPr>
              <a:t> </a:t>
            </a:r>
            <a:r>
              <a:rPr lang="en-US" sz="2100" err="1">
                <a:latin typeface="Mangal"/>
                <a:cs typeface="Mangal"/>
              </a:rPr>
              <a:t>कक्षा</a:t>
            </a:r>
            <a:r>
              <a:rPr lang="en-US" sz="2100">
                <a:latin typeface="Mangal"/>
                <a:cs typeface="Mangal"/>
              </a:rPr>
              <a:t> </a:t>
            </a:r>
            <a:r>
              <a:rPr lang="en-US" sz="2100" err="1">
                <a:latin typeface="Mangal"/>
                <a:cs typeface="Mangal"/>
              </a:rPr>
              <a:t>या</a:t>
            </a:r>
            <a:r>
              <a:rPr lang="en-US" sz="2100">
                <a:latin typeface="Mangal"/>
                <a:cs typeface="Mangal"/>
              </a:rPr>
              <a:t> </a:t>
            </a:r>
            <a:r>
              <a:rPr lang="en-US" sz="2100" err="1">
                <a:latin typeface="Mangal"/>
                <a:cs typeface="Mangal"/>
              </a:rPr>
              <a:t>विद्यालय</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सम्बन्धित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सकती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समस्या</a:t>
            </a:r>
            <a:r>
              <a:rPr lang="en-US" sz="2100">
                <a:latin typeface="Mangal"/>
                <a:cs typeface="Mangal"/>
              </a:rPr>
              <a:t> </a:t>
            </a:r>
            <a:r>
              <a:rPr lang="en-US" sz="2100" err="1">
                <a:latin typeface="Mangal"/>
                <a:cs typeface="Mangal"/>
              </a:rPr>
              <a:t>आधारित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मुख्य</a:t>
            </a:r>
            <a:r>
              <a:rPr lang="en-US" sz="2100">
                <a:latin typeface="Mangal"/>
                <a:cs typeface="Mangal"/>
              </a:rPr>
              <a:t> </a:t>
            </a:r>
            <a:r>
              <a:rPr lang="en-US" sz="2100" err="1">
                <a:latin typeface="Mangal"/>
                <a:cs typeface="Mangal"/>
              </a:rPr>
              <a:t>उद्देश्य</a:t>
            </a:r>
            <a:r>
              <a:rPr lang="en-US" sz="2100">
                <a:latin typeface="Mangal"/>
                <a:cs typeface="Mangal"/>
              </a:rPr>
              <a:t> </a:t>
            </a:r>
            <a:r>
              <a:rPr lang="en-US" sz="2100" err="1">
                <a:latin typeface="Mangal"/>
                <a:cs typeface="Mangal"/>
              </a:rPr>
              <a:t>बालकों</a:t>
            </a:r>
            <a:r>
              <a:rPr lang="en-US" sz="2100">
                <a:latin typeface="Mangal"/>
                <a:cs typeface="Mangal"/>
              </a:rPr>
              <a:t> </a:t>
            </a:r>
            <a:r>
              <a:rPr lang="en-US" sz="2100" err="1">
                <a:latin typeface="Mangal"/>
                <a:cs typeface="Mangal"/>
              </a:rPr>
              <a:t>तथा</a:t>
            </a:r>
            <a:r>
              <a:rPr lang="en-US" sz="2100">
                <a:latin typeface="Mangal"/>
                <a:cs typeface="Mangal"/>
              </a:rPr>
              <a:t> </a:t>
            </a:r>
            <a:r>
              <a:rPr lang="en-US" sz="2100" err="1">
                <a:latin typeface="Mangal"/>
                <a:cs typeface="Mangal"/>
              </a:rPr>
              <a:t>उनके</a:t>
            </a:r>
            <a:r>
              <a:rPr lang="en-US" sz="2100">
                <a:latin typeface="Mangal"/>
                <a:cs typeface="Mangal"/>
              </a:rPr>
              <a:t> </a:t>
            </a:r>
            <a:r>
              <a:rPr lang="en-US" sz="2100" err="1">
                <a:latin typeface="Mangal"/>
                <a:cs typeface="Mangal"/>
              </a:rPr>
              <a:t>शिक्षण-अधिगम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विभिन्न</a:t>
            </a:r>
            <a:r>
              <a:rPr lang="en-US" sz="2100">
                <a:latin typeface="Mangal"/>
                <a:cs typeface="Mangal"/>
              </a:rPr>
              <a:t> </a:t>
            </a:r>
            <a:r>
              <a:rPr lang="en-US" sz="2100" err="1">
                <a:latin typeface="Mangal"/>
                <a:cs typeface="Mangal"/>
              </a:rPr>
              <a:t>समस्याओं</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निराकरण</a:t>
            </a:r>
            <a:r>
              <a:rPr lang="en-US" sz="2100">
                <a:latin typeface="Mangal"/>
                <a:cs typeface="Mangal"/>
              </a:rPr>
              <a:t> </a:t>
            </a:r>
            <a:r>
              <a:rPr lang="en-US" sz="2100" err="1">
                <a:latin typeface="Mangal"/>
                <a:cs typeface="Mangal"/>
              </a:rPr>
              <a:t>करना</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ताकि</a:t>
            </a:r>
            <a:r>
              <a:rPr lang="en-US" sz="2100">
                <a:latin typeface="Mangal"/>
                <a:cs typeface="Mangal"/>
              </a:rPr>
              <a:t> </a:t>
            </a:r>
            <a:r>
              <a:rPr lang="en-US" sz="2100" err="1">
                <a:latin typeface="Mangal"/>
                <a:cs typeface="Mangal"/>
              </a:rPr>
              <a:t>बालकों</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उद्देश्यों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प्राप्ति</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प्रेरित</a:t>
            </a:r>
            <a:r>
              <a:rPr lang="en-US" sz="2100">
                <a:latin typeface="Mangal"/>
                <a:cs typeface="Mangal"/>
              </a:rPr>
              <a:t> </a:t>
            </a:r>
            <a:r>
              <a:rPr lang="en-US" sz="2100" err="1">
                <a:latin typeface="Mangal"/>
                <a:cs typeface="Mangal"/>
              </a:rPr>
              <a:t>किया</a:t>
            </a:r>
            <a:r>
              <a:rPr lang="en-US" sz="2100">
                <a:latin typeface="Mangal"/>
                <a:cs typeface="Mangal"/>
              </a:rPr>
              <a:t> </a:t>
            </a:r>
            <a:r>
              <a:rPr lang="en-US" sz="2100" err="1">
                <a:latin typeface="Mangal"/>
                <a:cs typeface="Mangal"/>
              </a:rPr>
              <a:t>जा</a:t>
            </a:r>
            <a:r>
              <a:rPr lang="en-US" sz="2100">
                <a:latin typeface="Mangal"/>
                <a:cs typeface="Mangal"/>
              </a:rPr>
              <a:t> </a:t>
            </a:r>
            <a:r>
              <a:rPr lang="en-US" sz="2100" err="1">
                <a:latin typeface="Mangal"/>
                <a:cs typeface="Mangal"/>
              </a:rPr>
              <a:t>सके</a:t>
            </a:r>
            <a:r>
              <a:rPr lang="en-US" sz="2100">
                <a:latin typeface="Mangal"/>
                <a:cs typeface="Mangal"/>
              </a:rPr>
              <a:t>। </a:t>
            </a:r>
            <a:r>
              <a:rPr lang="en-US" sz="2100" err="1">
                <a:latin typeface="Mangal"/>
                <a:cs typeface="Mangal"/>
              </a:rPr>
              <a:t>इसके</a:t>
            </a:r>
            <a:r>
              <a:rPr lang="en-US" sz="2100">
                <a:latin typeface="Mangal"/>
                <a:cs typeface="Mangal"/>
              </a:rPr>
              <a:t> </a:t>
            </a:r>
            <a:r>
              <a:rPr lang="en-US" sz="2100" err="1">
                <a:latin typeface="Mangal"/>
                <a:cs typeface="Mangal"/>
              </a:rPr>
              <a:t>माध्यम</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समस्याओं</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ज्ञान</a:t>
            </a:r>
            <a:r>
              <a:rPr lang="en-US" sz="2100">
                <a:latin typeface="Mangal"/>
                <a:cs typeface="Mangal"/>
              </a:rPr>
              <a:t> </a:t>
            </a:r>
            <a:r>
              <a:rPr lang="en-US" sz="2100" err="1">
                <a:latin typeface="Mangal"/>
                <a:cs typeface="Mangal"/>
              </a:rPr>
              <a:t>प्राप्त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है</a:t>
            </a:r>
            <a:r>
              <a:rPr lang="en-US" sz="2100">
                <a:latin typeface="Mangal"/>
                <a:cs typeface="Mangal"/>
              </a:rPr>
              <a:t>।</a:t>
            </a:r>
            <a:endParaRPr lang="en-US" sz="2100">
              <a:latin typeface="Mangal"/>
              <a:ea typeface="Calibri"/>
              <a:cs typeface="Mangal"/>
            </a:endParaRPr>
          </a:p>
          <a:p>
            <a:pPr indent="-228600" algn="just">
              <a:lnSpc>
                <a:spcPct val="90000"/>
              </a:lnSpc>
              <a:spcAft>
                <a:spcPts val="600"/>
              </a:spcAft>
              <a:buFont typeface="Arial" panose="020B0604020202020204" pitchFamily="34" charset="0"/>
              <a:buChar char="•"/>
            </a:pPr>
            <a:endParaRPr lang="en-US" sz="900">
              <a:ea typeface="Calibri"/>
              <a:cs typeface="Calibri"/>
            </a:endParaRPr>
          </a:p>
          <a:p>
            <a:pPr>
              <a:lnSpc>
                <a:spcPct val="90000"/>
              </a:lnSpc>
              <a:spcAft>
                <a:spcPts val="600"/>
              </a:spcAft>
            </a:pPr>
            <a:r>
              <a:rPr lang="en-US" b="1">
                <a:latin typeface="Mangal"/>
                <a:cs typeface="Mangal"/>
              </a:rPr>
              <a:t> 10. </a:t>
            </a:r>
            <a:r>
              <a:rPr lang="en-US" b="1" err="1">
                <a:latin typeface="Mangal"/>
                <a:cs typeface="Mangal"/>
              </a:rPr>
              <a:t>एकीकृत</a:t>
            </a:r>
            <a:r>
              <a:rPr lang="en-US" b="1">
                <a:latin typeface="Mangal"/>
                <a:cs typeface="Mangal"/>
              </a:rPr>
              <a:t> </a:t>
            </a:r>
            <a:r>
              <a:rPr lang="en-US" b="1" err="1">
                <a:latin typeface="Mangal"/>
                <a:cs typeface="Mangal"/>
              </a:rPr>
              <a:t>पाठ्यक्रम</a:t>
            </a:r>
            <a:r>
              <a:rPr lang="en-US" b="1">
                <a:latin typeface="Mangal"/>
                <a:cs typeface="Mangal"/>
              </a:rPr>
              <a:t> (Integrated Curriculum)</a:t>
            </a:r>
          </a:p>
          <a:p>
            <a:pPr indent="-228600">
              <a:lnSpc>
                <a:spcPct val="90000"/>
              </a:lnSpc>
              <a:spcAft>
                <a:spcPts val="600"/>
              </a:spcAft>
              <a:buFont typeface="Arial" panose="020B0604020202020204" pitchFamily="34" charset="0"/>
              <a:buChar char="•"/>
            </a:pPr>
            <a:endParaRPr lang="en-US" b="1">
              <a:latin typeface="Mangal"/>
              <a:cs typeface="Mangal"/>
            </a:endParaRPr>
          </a:p>
          <a:p>
            <a:pPr algn="just">
              <a:lnSpc>
                <a:spcPct val="90000"/>
              </a:lnSpc>
              <a:spcAft>
                <a:spcPts val="600"/>
              </a:spcAft>
            </a:pPr>
            <a:r>
              <a:rPr lang="en-US">
                <a:latin typeface="Mangal"/>
                <a:cs typeface="Mangal"/>
              </a:rPr>
              <a:t> </a:t>
            </a:r>
            <a:r>
              <a:rPr lang="en-US" sz="2100" err="1">
                <a:latin typeface="Mangal"/>
                <a:cs typeface="Mangal"/>
              </a:rPr>
              <a:t>एकीकृत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विभिन्न</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एकीकरण</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सम्बन्धित</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इस</a:t>
            </a:r>
            <a:r>
              <a:rPr lang="en-US" sz="2100">
                <a:latin typeface="Mangal"/>
                <a:cs typeface="Mangal"/>
              </a:rPr>
              <a:t> </a:t>
            </a:r>
            <a:r>
              <a:rPr lang="en-US" sz="2100" err="1">
                <a:latin typeface="Mangal"/>
                <a:cs typeface="Mangal"/>
              </a:rPr>
              <a:t>प्रकार</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सभी</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एक-दूसरे</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सम्बन्धित</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निहित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अध्ययन</a:t>
            </a:r>
            <a:r>
              <a:rPr lang="en-US" sz="2100">
                <a:latin typeface="Mangal"/>
                <a:cs typeface="Mangal"/>
              </a:rPr>
              <a:t> </a:t>
            </a:r>
            <a:r>
              <a:rPr lang="en-US" sz="2100" err="1">
                <a:latin typeface="Mangal"/>
                <a:cs typeface="Mangal"/>
              </a:rPr>
              <a:t>सामग्री</a:t>
            </a:r>
            <a:r>
              <a:rPr lang="en-US" sz="2100">
                <a:latin typeface="Mangal"/>
                <a:cs typeface="Mangal"/>
              </a:rPr>
              <a:t> </a:t>
            </a:r>
            <a:r>
              <a:rPr lang="en-US" sz="2100" err="1">
                <a:latin typeface="Mangal"/>
                <a:cs typeface="Mangal"/>
              </a:rPr>
              <a:t>भी</a:t>
            </a:r>
            <a:r>
              <a:rPr lang="en-US" sz="2100">
                <a:latin typeface="Mangal"/>
                <a:cs typeface="Mangal"/>
              </a:rPr>
              <a:t> </a:t>
            </a:r>
            <a:r>
              <a:rPr lang="en-US" sz="2100" err="1">
                <a:latin typeface="Mangal"/>
                <a:cs typeface="Mangal"/>
              </a:rPr>
              <a:t>आपस</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सह-सम्बन्धित</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ऐसे</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बालक</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विभिन्न</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अध्ययन</a:t>
            </a:r>
            <a:r>
              <a:rPr lang="en-US" sz="2100">
                <a:latin typeface="Mangal"/>
                <a:cs typeface="Mangal"/>
              </a:rPr>
              <a:t> </a:t>
            </a:r>
            <a:r>
              <a:rPr lang="en-US" sz="2100" err="1">
                <a:latin typeface="Mangal"/>
                <a:cs typeface="Mangal"/>
              </a:rPr>
              <a:t>नहीं</a:t>
            </a:r>
            <a:r>
              <a:rPr lang="en-US" sz="2100">
                <a:latin typeface="Mangal"/>
                <a:cs typeface="Mangal"/>
              </a:rPr>
              <a:t> </a:t>
            </a:r>
            <a:r>
              <a:rPr lang="en-US" sz="2100" err="1">
                <a:latin typeface="Mangal"/>
                <a:cs typeface="Mangal"/>
              </a:rPr>
              <a:t>करके</a:t>
            </a:r>
            <a:r>
              <a:rPr lang="en-US" sz="2100">
                <a:latin typeface="Mangal"/>
                <a:cs typeface="Mangal"/>
              </a:rPr>
              <a:t> </a:t>
            </a:r>
            <a:r>
              <a:rPr lang="en-US" sz="2100" err="1">
                <a:latin typeface="Mangal"/>
                <a:cs typeface="Mangal"/>
              </a:rPr>
              <a:t>अपने</a:t>
            </a:r>
            <a:r>
              <a:rPr lang="en-US" sz="2100">
                <a:latin typeface="Mangal"/>
                <a:cs typeface="Mangal"/>
              </a:rPr>
              <a:t> </a:t>
            </a:r>
            <a:r>
              <a:rPr lang="en-US" sz="2100" err="1">
                <a:latin typeface="Mangal"/>
                <a:cs typeface="Mangal"/>
              </a:rPr>
              <a:t>मनचाहे</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अध्ययन</a:t>
            </a:r>
            <a:r>
              <a:rPr lang="en-US" sz="2100">
                <a:latin typeface="Mangal"/>
                <a:cs typeface="Mangal"/>
              </a:rPr>
              <a:t> </a:t>
            </a:r>
            <a:r>
              <a:rPr lang="en-US" sz="2100" err="1">
                <a:latin typeface="Mangal"/>
                <a:cs typeface="Mangal"/>
              </a:rPr>
              <a:t>करना</a:t>
            </a:r>
            <a:r>
              <a:rPr lang="en-US" sz="2100">
                <a:latin typeface="Mangal"/>
                <a:cs typeface="Mangal"/>
              </a:rPr>
              <a:t> </a:t>
            </a:r>
            <a:r>
              <a:rPr lang="en-US" sz="2100" err="1">
                <a:latin typeface="Mangal"/>
                <a:cs typeface="Mangal"/>
              </a:rPr>
              <a:t>पड़ता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एकीकृत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जन्म</a:t>
            </a:r>
            <a:r>
              <a:rPr lang="en-US" sz="2100">
                <a:latin typeface="Mangal"/>
                <a:cs typeface="Mangal"/>
              </a:rPr>
              <a:t> </a:t>
            </a:r>
            <a:r>
              <a:rPr lang="en-US" sz="2100" err="1">
                <a:latin typeface="Mangal"/>
                <a:cs typeface="Mangal"/>
              </a:rPr>
              <a:t>अमेरिकी</a:t>
            </a:r>
            <a:r>
              <a:rPr lang="en-US" sz="2100">
                <a:latin typeface="Mangal"/>
                <a:cs typeface="Mangal"/>
              </a:rPr>
              <a:t> </a:t>
            </a:r>
            <a:r>
              <a:rPr lang="en-US" sz="2100" err="1">
                <a:latin typeface="Mangal"/>
                <a:cs typeface="Mangal"/>
              </a:rPr>
              <a:t>विद्यालयों</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गेस्टालवाद</a:t>
            </a:r>
            <a:r>
              <a:rPr lang="en-US" sz="2100">
                <a:latin typeface="Mangal"/>
                <a:cs typeface="Mangal"/>
              </a:rPr>
              <a:t>’ </a:t>
            </a:r>
            <a:r>
              <a:rPr lang="en-US" sz="2100" err="1">
                <a:latin typeface="Mangal"/>
                <a:cs typeface="Mangal"/>
              </a:rPr>
              <a:t>नामक</a:t>
            </a:r>
            <a:r>
              <a:rPr lang="en-US" sz="2100">
                <a:latin typeface="Mangal"/>
                <a:cs typeface="Mangal"/>
              </a:rPr>
              <a:t> </a:t>
            </a:r>
            <a:r>
              <a:rPr lang="en-US" sz="2100" err="1">
                <a:latin typeface="Mangal"/>
                <a:cs typeface="Mangal"/>
              </a:rPr>
              <a:t>मनोवैज्ञानिक</a:t>
            </a:r>
            <a:r>
              <a:rPr lang="en-US" sz="2100">
                <a:latin typeface="Mangal"/>
                <a:cs typeface="Mangal"/>
              </a:rPr>
              <a:t> </a:t>
            </a:r>
            <a:r>
              <a:rPr lang="en-US" sz="2100" err="1">
                <a:latin typeface="Mangal"/>
                <a:cs typeface="Mangal"/>
              </a:rPr>
              <a:t>सिद्धान्त</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परिणामस्वरूप</a:t>
            </a:r>
            <a:r>
              <a:rPr lang="en-US" sz="2100">
                <a:latin typeface="Mangal"/>
                <a:cs typeface="Mangal"/>
              </a:rPr>
              <a:t> </a:t>
            </a:r>
            <a:r>
              <a:rPr lang="en-US" sz="2100" err="1">
                <a:latin typeface="Mangal"/>
                <a:cs typeface="Mangal"/>
              </a:rPr>
              <a:t>हुआ</a:t>
            </a:r>
            <a:r>
              <a:rPr lang="en-US" sz="2100">
                <a:latin typeface="Mangal"/>
                <a:cs typeface="Mangal"/>
              </a:rPr>
              <a:t> </a:t>
            </a:r>
            <a:r>
              <a:rPr lang="en-US" sz="2100" err="1">
                <a:latin typeface="Mangal"/>
                <a:cs typeface="Mangal"/>
              </a:rPr>
              <a:t>माना</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यह</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एकरूपता</a:t>
            </a:r>
            <a:r>
              <a:rPr lang="en-US" sz="2100">
                <a:latin typeface="Mangal"/>
                <a:cs typeface="Mangal"/>
              </a:rPr>
              <a:t> </a:t>
            </a:r>
            <a:r>
              <a:rPr lang="en-US" sz="2100" err="1">
                <a:latin typeface="Mangal"/>
                <a:cs typeface="Mangal"/>
              </a:rPr>
              <a:t>लाने</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अपनी</a:t>
            </a:r>
            <a:r>
              <a:rPr lang="en-US" sz="2100">
                <a:latin typeface="Mangal"/>
                <a:cs typeface="Mangal"/>
              </a:rPr>
              <a:t> </a:t>
            </a:r>
            <a:r>
              <a:rPr lang="en-US" sz="2100" err="1">
                <a:latin typeface="Mangal"/>
                <a:cs typeface="Mangal"/>
              </a:rPr>
              <a:t>भूमिका</a:t>
            </a:r>
            <a:r>
              <a:rPr lang="en-US" sz="2100">
                <a:latin typeface="Mangal"/>
                <a:cs typeface="Mangal"/>
              </a:rPr>
              <a:t> </a:t>
            </a:r>
            <a:r>
              <a:rPr lang="en-US" sz="2100" err="1">
                <a:latin typeface="Mangal"/>
                <a:cs typeface="Mangal"/>
              </a:rPr>
              <a:t>निभाता</a:t>
            </a:r>
            <a:r>
              <a:rPr lang="en-US" sz="2100">
                <a:latin typeface="Mangal"/>
                <a:cs typeface="Mangal"/>
              </a:rPr>
              <a:t> </a:t>
            </a:r>
            <a:r>
              <a:rPr lang="en-US" sz="2100" err="1">
                <a:latin typeface="Mangal"/>
                <a:cs typeface="Mangal"/>
              </a:rPr>
              <a:t>है</a:t>
            </a:r>
            <a:r>
              <a:rPr lang="en-US" sz="2100">
                <a:latin typeface="Mangal"/>
                <a:cs typeface="Mangal"/>
              </a:rPr>
              <a:t>।</a:t>
            </a:r>
            <a:endParaRPr lang="en-US" sz="2100">
              <a:latin typeface="Mangal"/>
              <a:ea typeface="Calibri"/>
              <a:cs typeface="Calibri"/>
            </a:endParaRPr>
          </a:p>
          <a:p>
            <a:pPr>
              <a:lnSpc>
                <a:spcPct val="90000"/>
              </a:lnSpc>
              <a:spcAft>
                <a:spcPts val="600"/>
              </a:spcAft>
            </a:pPr>
            <a:endParaRPr lang="en-US">
              <a:latin typeface="Mangal"/>
              <a:cs typeface="Mangal"/>
            </a:endParaRPr>
          </a:p>
          <a:p>
            <a:pPr>
              <a:lnSpc>
                <a:spcPct val="90000"/>
              </a:lnSpc>
              <a:spcAft>
                <a:spcPts val="600"/>
              </a:spcAft>
            </a:pPr>
            <a:r>
              <a:rPr lang="en-US" b="1">
                <a:latin typeface="Mangal"/>
                <a:cs typeface="Mangal"/>
              </a:rPr>
              <a:t> 11. </a:t>
            </a:r>
            <a:r>
              <a:rPr lang="en-US" b="1" err="1">
                <a:latin typeface="Mangal"/>
                <a:cs typeface="Mangal"/>
              </a:rPr>
              <a:t>मिश्रित</a:t>
            </a:r>
            <a:r>
              <a:rPr lang="en-US" b="1">
                <a:latin typeface="Mangal"/>
                <a:cs typeface="Mangal"/>
              </a:rPr>
              <a:t> </a:t>
            </a:r>
            <a:r>
              <a:rPr lang="en-US" b="1" err="1">
                <a:latin typeface="Mangal"/>
                <a:cs typeface="Mangal"/>
              </a:rPr>
              <a:t>पाठ्यक्रम</a:t>
            </a:r>
            <a:r>
              <a:rPr lang="en-US" b="1">
                <a:latin typeface="Mangal"/>
                <a:cs typeface="Mangal"/>
              </a:rPr>
              <a:t> (Fused Curriculum)</a:t>
            </a:r>
            <a:endParaRPr lang="en-US">
              <a:latin typeface="Mangal"/>
              <a:cs typeface="Mangal"/>
            </a:endParaRPr>
          </a:p>
          <a:p>
            <a:pPr indent="-228600" algn="just">
              <a:lnSpc>
                <a:spcPct val="90000"/>
              </a:lnSpc>
              <a:spcAft>
                <a:spcPts val="600"/>
              </a:spcAft>
              <a:buFont typeface="Arial" panose="020B0604020202020204" pitchFamily="34" charset="0"/>
              <a:buChar char="•"/>
            </a:pPr>
            <a:endParaRPr lang="en-US" sz="2100" b="1">
              <a:latin typeface="Mangal"/>
              <a:ea typeface="Calibri"/>
              <a:cs typeface="Calibri"/>
            </a:endParaRPr>
          </a:p>
          <a:p>
            <a:pPr algn="just">
              <a:lnSpc>
                <a:spcPct val="90000"/>
              </a:lnSpc>
              <a:spcAft>
                <a:spcPts val="600"/>
              </a:spcAft>
            </a:pPr>
            <a:r>
              <a:rPr lang="en-US" sz="2100">
                <a:latin typeface="Mangal"/>
                <a:cs typeface="Mangal"/>
              </a:rPr>
              <a:t> </a:t>
            </a:r>
            <a:r>
              <a:rPr lang="en-US" sz="2100" err="1">
                <a:latin typeface="Mangal"/>
                <a:cs typeface="Mangal"/>
              </a:rPr>
              <a:t>जैसा</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शब्द</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ज्ञात</a:t>
            </a:r>
            <a:r>
              <a:rPr lang="en-US" sz="2100">
                <a:latin typeface="Mangal"/>
                <a:cs typeface="Mangal"/>
              </a:rPr>
              <a:t> </a:t>
            </a:r>
            <a:r>
              <a:rPr lang="en-US" sz="2100" err="1">
                <a:latin typeface="Mangal"/>
                <a:cs typeface="Mangal"/>
              </a:rPr>
              <a:t>होता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मिश्रित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हमारा</a:t>
            </a:r>
            <a:r>
              <a:rPr lang="en-US" sz="2100">
                <a:latin typeface="Mangal"/>
                <a:cs typeface="Mangal"/>
              </a:rPr>
              <a:t> </a:t>
            </a:r>
            <a:r>
              <a:rPr lang="en-US" sz="2100" err="1">
                <a:latin typeface="Mangal"/>
                <a:cs typeface="Mangal"/>
              </a:rPr>
              <a:t>अभिप्राय</a:t>
            </a:r>
            <a:r>
              <a:rPr lang="en-US" sz="2100">
                <a:latin typeface="Mangal"/>
                <a:cs typeface="Mangal"/>
              </a:rPr>
              <a:t> </a:t>
            </a:r>
            <a:r>
              <a:rPr lang="en-US" sz="2100" err="1">
                <a:latin typeface="Mangal"/>
                <a:cs typeface="Mangal"/>
              </a:rPr>
              <a:t>उस</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जिसमें</a:t>
            </a:r>
            <a:r>
              <a:rPr lang="en-US" sz="2100">
                <a:latin typeface="Mangal"/>
                <a:cs typeface="Mangal"/>
              </a:rPr>
              <a:t> </a:t>
            </a:r>
            <a:r>
              <a:rPr lang="en-US" sz="2100" err="1">
                <a:latin typeface="Mangal"/>
                <a:cs typeface="Mangal"/>
              </a:rPr>
              <a:t>दो</a:t>
            </a:r>
            <a:r>
              <a:rPr lang="en-US" sz="2100">
                <a:latin typeface="Mangal"/>
                <a:cs typeface="Mangal"/>
              </a:rPr>
              <a:t> </a:t>
            </a:r>
            <a:r>
              <a:rPr lang="en-US" sz="2100" err="1">
                <a:latin typeface="Mangal"/>
                <a:cs typeface="Mangal"/>
              </a:rPr>
              <a:t>या</a:t>
            </a:r>
            <a:r>
              <a:rPr lang="en-US" sz="2100">
                <a:latin typeface="Mangal"/>
                <a:cs typeface="Mangal"/>
              </a:rPr>
              <a:t> </a:t>
            </a:r>
            <a:r>
              <a:rPr lang="en-US" sz="2100" err="1">
                <a:latin typeface="Mangal"/>
                <a:cs typeface="Mangal"/>
              </a:rPr>
              <a:t>दो</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अधिक</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एक</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अन्तर्गत</a:t>
            </a:r>
            <a:r>
              <a:rPr lang="en-US" sz="2100">
                <a:latin typeface="Mangal"/>
                <a:cs typeface="Mangal"/>
              </a:rPr>
              <a:t> </a:t>
            </a:r>
            <a:r>
              <a:rPr lang="en-US" sz="2100" err="1">
                <a:latin typeface="Mangal"/>
                <a:cs typeface="Mangal"/>
              </a:rPr>
              <a:t>मिला</a:t>
            </a:r>
            <a:r>
              <a:rPr lang="en-US" sz="2100">
                <a:latin typeface="Mangal"/>
                <a:cs typeface="Mangal"/>
              </a:rPr>
              <a:t> </a:t>
            </a:r>
            <a:r>
              <a:rPr lang="en-US" sz="2100" err="1">
                <a:latin typeface="Mangal"/>
                <a:cs typeface="Mangal"/>
              </a:rPr>
              <a:t>लिया</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इस</a:t>
            </a:r>
            <a:r>
              <a:rPr lang="en-US" sz="2100">
                <a:latin typeface="Mangal"/>
                <a:cs typeface="Mangal"/>
              </a:rPr>
              <a:t> </a:t>
            </a:r>
            <a:r>
              <a:rPr lang="en-US" sz="2100" err="1">
                <a:latin typeface="Mangal"/>
                <a:cs typeface="Mangal"/>
              </a:rPr>
              <a:t>प्रकार</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मिश्रण</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सिद्धान्त</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विकसित</a:t>
            </a:r>
            <a:r>
              <a:rPr lang="en-US" sz="2100">
                <a:latin typeface="Mangal"/>
                <a:cs typeface="Mangal"/>
              </a:rPr>
              <a:t> </a:t>
            </a:r>
            <a:r>
              <a:rPr lang="en-US" sz="2100" err="1">
                <a:latin typeface="Mangal"/>
                <a:cs typeface="Mangal"/>
              </a:rPr>
              <a:t>करने</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पूर्ण</a:t>
            </a:r>
            <a:r>
              <a:rPr lang="en-US" sz="2100">
                <a:latin typeface="Mangal"/>
                <a:cs typeface="Mangal"/>
              </a:rPr>
              <a:t> </a:t>
            </a:r>
            <a:r>
              <a:rPr lang="en-US" sz="2100" err="1">
                <a:latin typeface="Mangal"/>
                <a:cs typeface="Mangal"/>
              </a:rPr>
              <a:t>भूमिका</a:t>
            </a:r>
            <a:r>
              <a:rPr lang="en-US" sz="2100">
                <a:latin typeface="Mangal"/>
                <a:cs typeface="Mangal"/>
              </a:rPr>
              <a:t> </a:t>
            </a:r>
            <a:r>
              <a:rPr lang="en-US" sz="2100" err="1">
                <a:latin typeface="Mangal"/>
                <a:cs typeface="Mangal"/>
              </a:rPr>
              <a:t>निभाता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इसके</a:t>
            </a:r>
            <a:r>
              <a:rPr lang="en-US" sz="2100">
                <a:latin typeface="Mangal"/>
                <a:cs typeface="Mangal"/>
              </a:rPr>
              <a:t> </a:t>
            </a:r>
            <a:r>
              <a:rPr lang="en-US" sz="2100" err="1">
                <a:latin typeface="Mangal"/>
                <a:cs typeface="Mangal"/>
              </a:rPr>
              <a:t>अतिरिक्त</a:t>
            </a:r>
            <a:r>
              <a:rPr lang="en-US" sz="2100">
                <a:latin typeface="Mangal"/>
                <a:cs typeface="Mangal"/>
              </a:rPr>
              <a:t> </a:t>
            </a:r>
            <a:r>
              <a:rPr lang="en-US" sz="2100" err="1">
                <a:latin typeface="Mangal"/>
                <a:cs typeface="Mangal"/>
              </a:rPr>
              <a:t>इस</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में</a:t>
            </a:r>
            <a:r>
              <a:rPr lang="en-US" sz="2100">
                <a:latin typeface="Mangal"/>
                <a:cs typeface="Mangal"/>
              </a:rPr>
              <a:t> </a:t>
            </a:r>
            <a:r>
              <a:rPr lang="en-US" sz="2100" err="1">
                <a:latin typeface="Mangal"/>
                <a:cs typeface="Mangal"/>
              </a:rPr>
              <a:t>अधिगम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अन्य</a:t>
            </a:r>
            <a:r>
              <a:rPr lang="en-US" sz="2100">
                <a:latin typeface="Mangal"/>
                <a:cs typeface="Mangal"/>
              </a:rPr>
              <a:t> </a:t>
            </a:r>
            <a:r>
              <a:rPr lang="en-US" sz="2100" err="1">
                <a:latin typeface="Mangal"/>
                <a:cs typeface="Mangal"/>
              </a:rPr>
              <a:t>इकाइयों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भी</a:t>
            </a:r>
            <a:r>
              <a:rPr lang="en-US" sz="2100">
                <a:latin typeface="Mangal"/>
                <a:cs typeface="Mangal"/>
              </a:rPr>
              <a:t> </a:t>
            </a:r>
            <a:r>
              <a:rPr lang="en-US" sz="2100" err="1">
                <a:latin typeface="Mangal"/>
                <a:cs typeface="Mangal"/>
              </a:rPr>
              <a:t>सम्मिलित</a:t>
            </a:r>
            <a:r>
              <a:rPr lang="en-US" sz="2100">
                <a:latin typeface="Mangal"/>
                <a:cs typeface="Mangal"/>
              </a:rPr>
              <a:t> </a:t>
            </a:r>
            <a:r>
              <a:rPr lang="en-US" sz="2100" err="1">
                <a:latin typeface="Mangal"/>
                <a:cs typeface="Mangal"/>
              </a:rPr>
              <a:t>कर</a:t>
            </a:r>
            <a:r>
              <a:rPr lang="en-US" sz="2100">
                <a:latin typeface="Mangal"/>
                <a:cs typeface="Mangal"/>
              </a:rPr>
              <a:t> </a:t>
            </a:r>
            <a:r>
              <a:rPr lang="en-US" sz="2100" err="1">
                <a:latin typeface="Mangal"/>
                <a:cs typeface="Mangal"/>
              </a:rPr>
              <a:t>लिया</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उदाहरणस्वरूप</a:t>
            </a:r>
            <a:r>
              <a:rPr lang="en-US" sz="2100">
                <a:latin typeface="Mangal"/>
                <a:cs typeface="Mangal"/>
              </a:rPr>
              <a:t> </a:t>
            </a:r>
            <a:r>
              <a:rPr lang="en-US" sz="2100" err="1">
                <a:latin typeface="Mangal"/>
                <a:cs typeface="Mangal"/>
              </a:rPr>
              <a:t>इतिहास</a:t>
            </a:r>
            <a:r>
              <a:rPr lang="en-US" sz="2100">
                <a:latin typeface="Mangal"/>
                <a:cs typeface="Mangal"/>
              </a:rPr>
              <a:t>, </a:t>
            </a:r>
            <a:r>
              <a:rPr lang="en-US" sz="2100" err="1">
                <a:latin typeface="Mangal"/>
                <a:cs typeface="Mangal"/>
              </a:rPr>
              <a:t>भूगोल</a:t>
            </a:r>
            <a:r>
              <a:rPr lang="en-US" sz="2100">
                <a:latin typeface="Mangal"/>
                <a:cs typeface="Mangal"/>
              </a:rPr>
              <a:t>, </a:t>
            </a:r>
            <a:r>
              <a:rPr lang="en-US" sz="2100" err="1">
                <a:latin typeface="Mangal"/>
                <a:cs typeface="Mangal"/>
              </a:rPr>
              <a:t>नागरिकशास्त्र</a:t>
            </a:r>
            <a:r>
              <a:rPr lang="en-US" sz="2100">
                <a:latin typeface="Mangal"/>
                <a:cs typeface="Mangal"/>
              </a:rPr>
              <a:t> व </a:t>
            </a:r>
            <a:r>
              <a:rPr lang="en-US" sz="2100" err="1">
                <a:latin typeface="Mangal"/>
                <a:cs typeface="Mangal"/>
              </a:rPr>
              <a:t>अर्थशास्त्र</a:t>
            </a:r>
            <a:r>
              <a:rPr lang="en-US" sz="2100">
                <a:latin typeface="Mangal"/>
                <a:cs typeface="Mangal"/>
              </a:rPr>
              <a:t> </a:t>
            </a:r>
            <a:r>
              <a:rPr lang="en-US" sz="2100" err="1">
                <a:latin typeface="Mangal"/>
                <a:cs typeface="Mangal"/>
              </a:rPr>
              <a:t>आदि</a:t>
            </a:r>
            <a:r>
              <a:rPr lang="en-US" sz="2100">
                <a:latin typeface="Mangal"/>
                <a:cs typeface="Mangal"/>
              </a:rPr>
              <a:t> </a:t>
            </a:r>
            <a:r>
              <a:rPr lang="en-US" sz="2100" err="1">
                <a:latin typeface="Mangal"/>
                <a:cs typeface="Mangal"/>
              </a:rPr>
              <a:t>विषयों</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मिलाकर</a:t>
            </a:r>
            <a:r>
              <a:rPr lang="en-US" sz="2100">
                <a:latin typeface="Mangal"/>
                <a:cs typeface="Mangal"/>
              </a:rPr>
              <a:t> ‘</a:t>
            </a:r>
            <a:r>
              <a:rPr lang="en-US" sz="2100" err="1">
                <a:latin typeface="Mangal"/>
                <a:cs typeface="Mangal"/>
              </a:rPr>
              <a:t>सामाजिक</a:t>
            </a:r>
            <a:r>
              <a:rPr lang="en-US" sz="2100">
                <a:latin typeface="Mangal"/>
                <a:cs typeface="Mangal"/>
              </a:rPr>
              <a:t> </a:t>
            </a:r>
            <a:r>
              <a:rPr lang="en-US" sz="2100" err="1">
                <a:latin typeface="Mangal"/>
                <a:cs typeface="Mangal"/>
              </a:rPr>
              <a:t>विज्ञान</a:t>
            </a:r>
            <a:r>
              <a:rPr lang="en-US" sz="2100">
                <a:latin typeface="Mangal"/>
                <a:cs typeface="Mangal"/>
              </a:rPr>
              <a:t>’ </a:t>
            </a:r>
            <a:r>
              <a:rPr lang="en-US" sz="2100" err="1">
                <a:latin typeface="Mangal"/>
                <a:cs typeface="Mangal"/>
              </a:rPr>
              <a:t>बना</a:t>
            </a:r>
            <a:r>
              <a:rPr lang="en-US" sz="2100">
                <a:latin typeface="Mangal"/>
                <a:cs typeface="Mangal"/>
              </a:rPr>
              <a:t> </a:t>
            </a:r>
            <a:r>
              <a:rPr lang="en-US" sz="2100" err="1">
                <a:latin typeface="Mangal"/>
                <a:cs typeface="Mangal"/>
              </a:rPr>
              <a:t>दिया</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और</a:t>
            </a:r>
            <a:r>
              <a:rPr lang="en-US" sz="2100">
                <a:latin typeface="Mangal"/>
                <a:cs typeface="Mangal"/>
              </a:rPr>
              <a:t> </a:t>
            </a:r>
            <a:r>
              <a:rPr lang="en-US" sz="2100" err="1">
                <a:latin typeface="Mangal"/>
                <a:cs typeface="Mangal"/>
              </a:rPr>
              <a:t>भौतिक</a:t>
            </a:r>
            <a:r>
              <a:rPr lang="en-US" sz="2100">
                <a:latin typeface="Mangal"/>
                <a:cs typeface="Mangal"/>
              </a:rPr>
              <a:t> </a:t>
            </a:r>
            <a:r>
              <a:rPr lang="en-US" sz="2100" err="1">
                <a:latin typeface="Mangal"/>
                <a:cs typeface="Mangal"/>
              </a:rPr>
              <a:t>विज्ञान</a:t>
            </a:r>
            <a:r>
              <a:rPr lang="en-US" sz="2100">
                <a:latin typeface="Mangal"/>
                <a:cs typeface="Mangal"/>
              </a:rPr>
              <a:t>, </a:t>
            </a:r>
            <a:r>
              <a:rPr lang="en-US" sz="2100" err="1">
                <a:latin typeface="Mangal"/>
                <a:cs typeface="Mangal"/>
              </a:rPr>
              <a:t>रसायन</a:t>
            </a:r>
            <a:r>
              <a:rPr lang="en-US" sz="2100">
                <a:latin typeface="Mangal"/>
                <a:cs typeface="Mangal"/>
              </a:rPr>
              <a:t> </a:t>
            </a:r>
            <a:r>
              <a:rPr lang="en-US" sz="2100" err="1">
                <a:latin typeface="Mangal"/>
                <a:cs typeface="Mangal"/>
              </a:rPr>
              <a:t>विज्ञान</a:t>
            </a:r>
            <a:r>
              <a:rPr lang="en-US" sz="2100">
                <a:latin typeface="Mangal"/>
                <a:cs typeface="Mangal"/>
              </a:rPr>
              <a:t> </a:t>
            </a:r>
            <a:r>
              <a:rPr lang="en-US" sz="2100" err="1">
                <a:latin typeface="Mangal"/>
                <a:cs typeface="Mangal"/>
              </a:rPr>
              <a:t>और</a:t>
            </a:r>
            <a:r>
              <a:rPr lang="en-US" sz="2100">
                <a:latin typeface="Mangal"/>
                <a:cs typeface="Mangal"/>
              </a:rPr>
              <a:t> </a:t>
            </a:r>
            <a:r>
              <a:rPr lang="en-US" sz="2100" err="1">
                <a:latin typeface="Mangal"/>
                <a:cs typeface="Mangal"/>
              </a:rPr>
              <a:t>जीव</a:t>
            </a:r>
            <a:r>
              <a:rPr lang="en-US" sz="2100">
                <a:latin typeface="Mangal"/>
                <a:cs typeface="Mangal"/>
              </a:rPr>
              <a:t> </a:t>
            </a:r>
            <a:r>
              <a:rPr lang="en-US" sz="2100" err="1">
                <a:latin typeface="Mangal"/>
                <a:cs typeface="Mangal"/>
              </a:rPr>
              <a:t>विज्ञान</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मिलाकर</a:t>
            </a:r>
            <a:r>
              <a:rPr lang="en-US" sz="2100">
                <a:latin typeface="Mangal"/>
                <a:cs typeface="Mangal"/>
              </a:rPr>
              <a:t> ‘</a:t>
            </a:r>
            <a:r>
              <a:rPr lang="en-US" sz="2100" err="1">
                <a:latin typeface="Mangal"/>
                <a:cs typeface="Mangal"/>
              </a:rPr>
              <a:t>सामान्य</a:t>
            </a:r>
            <a:r>
              <a:rPr lang="en-US" sz="2100">
                <a:latin typeface="Mangal"/>
                <a:cs typeface="Mangal"/>
              </a:rPr>
              <a:t> </a:t>
            </a:r>
            <a:r>
              <a:rPr lang="en-US" sz="2100" err="1">
                <a:latin typeface="Mangal"/>
                <a:cs typeface="Mangal"/>
              </a:rPr>
              <a:t>विज्ञान</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नाम</a:t>
            </a:r>
            <a:r>
              <a:rPr lang="en-US" sz="2100">
                <a:latin typeface="Mangal"/>
                <a:cs typeface="Mangal"/>
              </a:rPr>
              <a:t> </a:t>
            </a:r>
            <a:r>
              <a:rPr lang="en-US" sz="2100" err="1">
                <a:latin typeface="Mangal"/>
                <a:cs typeface="Mangal"/>
              </a:rPr>
              <a:t>दिया</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है</a:t>
            </a:r>
            <a:r>
              <a:rPr lang="en-US" sz="2100">
                <a:latin typeface="Mangal"/>
                <a:cs typeface="Mangal"/>
              </a:rPr>
              <a:t>। </a:t>
            </a:r>
            <a:r>
              <a:rPr lang="en-US" sz="2100" err="1">
                <a:latin typeface="Mangal"/>
                <a:cs typeface="Mangal"/>
              </a:rPr>
              <a:t>ऐसे</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मिश्रित</a:t>
            </a:r>
            <a:r>
              <a:rPr lang="en-US" sz="2100">
                <a:latin typeface="Mangal"/>
                <a:cs typeface="Mangal"/>
              </a:rPr>
              <a:t> </a:t>
            </a:r>
            <a:r>
              <a:rPr lang="en-US" sz="2100" err="1">
                <a:latin typeface="Mangal"/>
                <a:cs typeface="Mangal"/>
              </a:rPr>
              <a:t>पाठ्यक्रम</a:t>
            </a:r>
            <a:r>
              <a:rPr lang="en-US" sz="2100">
                <a:latin typeface="Mangal"/>
                <a:cs typeface="Mangal"/>
              </a:rPr>
              <a:t> </a:t>
            </a:r>
            <a:r>
              <a:rPr lang="en-US" sz="2100" err="1">
                <a:latin typeface="Mangal"/>
                <a:cs typeface="Mangal"/>
              </a:rPr>
              <a:t>के</a:t>
            </a:r>
            <a:r>
              <a:rPr lang="en-US" sz="2100">
                <a:latin typeface="Mangal"/>
                <a:cs typeface="Mangal"/>
              </a:rPr>
              <a:t> </a:t>
            </a:r>
            <a:r>
              <a:rPr lang="en-US" sz="2100" err="1">
                <a:latin typeface="Mangal"/>
                <a:cs typeface="Mangal"/>
              </a:rPr>
              <a:t>नाम</a:t>
            </a:r>
            <a:r>
              <a:rPr lang="en-US" sz="2100">
                <a:latin typeface="Mangal"/>
                <a:cs typeface="Mangal"/>
              </a:rPr>
              <a:t> </a:t>
            </a:r>
            <a:r>
              <a:rPr lang="en-US" sz="2100" err="1">
                <a:latin typeface="Mangal"/>
                <a:cs typeface="Mangal"/>
              </a:rPr>
              <a:t>से</a:t>
            </a:r>
            <a:r>
              <a:rPr lang="en-US" sz="2100">
                <a:latin typeface="Mangal"/>
                <a:cs typeface="Mangal"/>
              </a:rPr>
              <a:t> </a:t>
            </a:r>
            <a:r>
              <a:rPr lang="en-US" sz="2100" err="1">
                <a:latin typeface="Mangal"/>
                <a:cs typeface="Mangal"/>
              </a:rPr>
              <a:t>सम्बोधित</a:t>
            </a:r>
            <a:r>
              <a:rPr lang="en-US" sz="2100">
                <a:latin typeface="Mangal"/>
                <a:cs typeface="Mangal"/>
              </a:rPr>
              <a:t> </a:t>
            </a:r>
            <a:r>
              <a:rPr lang="en-US" sz="2100" err="1">
                <a:latin typeface="Mangal"/>
                <a:cs typeface="Mangal"/>
              </a:rPr>
              <a:t>किया</a:t>
            </a:r>
            <a:r>
              <a:rPr lang="en-US" sz="2100">
                <a:latin typeface="Mangal"/>
                <a:cs typeface="Mangal"/>
              </a:rPr>
              <a:t> </a:t>
            </a:r>
            <a:r>
              <a:rPr lang="en-US" sz="2100" err="1">
                <a:latin typeface="Mangal"/>
                <a:cs typeface="Mangal"/>
              </a:rPr>
              <a:t>जाता</a:t>
            </a:r>
            <a:r>
              <a:rPr lang="en-US" sz="2100">
                <a:latin typeface="Mangal"/>
                <a:cs typeface="Mangal"/>
              </a:rPr>
              <a:t> </a:t>
            </a:r>
            <a:r>
              <a:rPr lang="en-US" sz="2100" err="1">
                <a:latin typeface="Mangal"/>
                <a:cs typeface="Mangal"/>
              </a:rPr>
              <a:t>है</a:t>
            </a:r>
            <a:r>
              <a:rPr lang="en-US" sz="2100">
                <a:latin typeface="Mangal"/>
                <a:cs typeface="Mangal"/>
              </a:rPr>
              <a:t>।</a:t>
            </a:r>
            <a:endParaRPr lang="en-US" sz="2100">
              <a:latin typeface="Mangal"/>
              <a:ea typeface="Calibri"/>
              <a:cs typeface="Mangal"/>
            </a:endParaRPr>
          </a:p>
          <a:p>
            <a:pPr indent="-228600" algn="just">
              <a:lnSpc>
                <a:spcPct val="90000"/>
              </a:lnSpc>
              <a:spcAft>
                <a:spcPts val="600"/>
              </a:spcAft>
              <a:buFont typeface="Arial" panose="020B0604020202020204" pitchFamily="34" charset="0"/>
              <a:buChar char="•"/>
            </a:pPr>
            <a:endParaRPr lang="en-US" sz="800">
              <a:ea typeface="Calibri" panose="020F0502020204030204"/>
              <a:cs typeface="Calibri" panose="020F0502020204030204"/>
            </a:endParaRPr>
          </a:p>
          <a:p>
            <a:pPr indent="-228600" algn="just">
              <a:lnSpc>
                <a:spcPct val="90000"/>
              </a:lnSpc>
              <a:spcAft>
                <a:spcPts val="600"/>
              </a:spcAft>
              <a:buFont typeface="Arial" panose="020B0604020202020204" pitchFamily="34" charset="0"/>
              <a:buChar char="•"/>
            </a:pPr>
            <a:endParaRPr lang="en-US" sz="800">
              <a:ea typeface="Calibri" panose="020F0502020204030204"/>
              <a:cs typeface="Calibri" panose="020F0502020204030204"/>
            </a:endParaRPr>
          </a:p>
        </p:txBody>
      </p:sp>
      <p:pic>
        <p:nvPicPr>
          <p:cNvPr id="5" name="Picture 4">
            <a:extLst>
              <a:ext uri="{FF2B5EF4-FFF2-40B4-BE49-F238E27FC236}">
                <a16:creationId xmlns:a16="http://schemas.microsoft.com/office/drawing/2014/main" id="{CE9BD46B-4B73-E7F3-1F5E-0695101370B1}"/>
              </a:ext>
            </a:extLst>
          </p:cNvPr>
          <p:cNvPicPr>
            <a:picLocks noChangeAspect="1"/>
          </p:cNvPicPr>
          <p:nvPr/>
        </p:nvPicPr>
        <p:blipFill>
          <a:blip r:embed="rId3"/>
          <a:stretch>
            <a:fillRect/>
          </a:stretch>
        </p:blipFill>
        <p:spPr>
          <a:xfrm>
            <a:off x="171450" y="5484244"/>
            <a:ext cx="1103937" cy="1226118"/>
          </a:xfrm>
          <a:prstGeom prst="rect">
            <a:avLst/>
          </a:prstGeom>
        </p:spPr>
      </p:pic>
    </p:spTree>
    <p:extLst>
      <p:ext uri="{BB962C8B-B14F-4D97-AF65-F5344CB8AC3E}">
        <p14:creationId xmlns:p14="http://schemas.microsoft.com/office/powerpoint/2010/main" val="152330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3385" y="13128"/>
            <a:ext cx="3620802" cy="6844872"/>
          </a:xfrm>
          <a:prstGeom prst="rect">
            <a:avLst/>
          </a:prstGeom>
          <a:gradFill>
            <a:gsLst>
              <a:gs pos="0">
                <a:srgbClr val="000000">
                  <a:alpha val="72000"/>
                </a:srgbClr>
              </a:gs>
              <a:gs pos="98000">
                <a:schemeClr val="accent1">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07414" y="0"/>
            <a:ext cx="8584585" cy="6400798"/>
          </a:xfrm>
          <a:prstGeom prst="rect">
            <a:avLst/>
          </a:prstGeom>
          <a:gradFill>
            <a:gsLst>
              <a:gs pos="0">
                <a:schemeClr val="accent1">
                  <a:lumMod val="75000"/>
                  <a:alpha val="50000"/>
                </a:schemeClr>
              </a:gs>
              <a:gs pos="99000">
                <a:srgbClr val="000000">
                  <a:alpha val="65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835682F0-7BC6-4526-8BFA-58EA002C80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1348001" y="892771"/>
            <a:ext cx="4675167" cy="5009112"/>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43000">
                <a:schemeClr val="accent1">
                  <a:lumMod val="60000"/>
                  <a:lumOff val="40000"/>
                  <a:alpha val="0"/>
                </a:schemeClr>
              </a:gs>
              <a:gs pos="100000">
                <a:schemeClr val="accent1">
                  <a:alpha val="2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D16B20C-865A-ECBF-7329-A004999D29D4}"/>
              </a:ext>
            </a:extLst>
          </p:cNvPr>
          <p:cNvSpPr>
            <a:spLocks noGrp="1"/>
          </p:cNvSpPr>
          <p:nvPr>
            <p:ph type="ctrTitle"/>
          </p:nvPr>
        </p:nvSpPr>
        <p:spPr>
          <a:xfrm>
            <a:off x="4221803" y="1173479"/>
            <a:ext cx="6598597" cy="2336483"/>
          </a:xfrm>
        </p:spPr>
        <p:txBody>
          <a:bodyPr>
            <a:normAutofit/>
          </a:bodyPr>
          <a:lstStyle/>
          <a:p>
            <a:pPr algn="l"/>
            <a:r>
              <a:rPr lang="en-US" sz="4800">
                <a:solidFill>
                  <a:srgbClr val="FFFFFF"/>
                </a:solidFill>
                <a:cs typeface="Calibri Light"/>
              </a:rPr>
              <a:t>THANK YOU</a:t>
            </a:r>
            <a:endParaRPr lang="en-US" sz="4800">
              <a:solidFill>
                <a:srgbClr val="FFFFFF"/>
              </a:solidFill>
            </a:endParaRPr>
          </a:p>
        </p:txBody>
      </p:sp>
      <p:sp>
        <p:nvSpPr>
          <p:cNvPr id="3" name="Subtitle 2">
            <a:extLst>
              <a:ext uri="{FF2B5EF4-FFF2-40B4-BE49-F238E27FC236}">
                <a16:creationId xmlns:a16="http://schemas.microsoft.com/office/drawing/2014/main" id="{F5E31BD3-1179-B613-C4B6-D247C1728404}"/>
              </a:ext>
            </a:extLst>
          </p:cNvPr>
          <p:cNvSpPr>
            <a:spLocks noGrp="1"/>
          </p:cNvSpPr>
          <p:nvPr>
            <p:ph type="subTitle" idx="1"/>
          </p:nvPr>
        </p:nvSpPr>
        <p:spPr>
          <a:xfrm>
            <a:off x="4221803" y="3758499"/>
            <a:ext cx="6598597" cy="1741549"/>
          </a:xfrm>
        </p:spPr>
        <p:txBody>
          <a:bodyPr>
            <a:normAutofit/>
          </a:bodyPr>
          <a:lstStyle/>
          <a:p>
            <a:pPr algn="l"/>
            <a:endParaRPr lang="en-US">
              <a:solidFill>
                <a:srgbClr val="FFFFFF"/>
              </a:solidFill>
            </a:endParaRPr>
          </a:p>
        </p:txBody>
      </p:sp>
      <p:sp>
        <p:nvSpPr>
          <p:cNvPr id="29" name="Rectangle 28">
            <a:extLst>
              <a:ext uri="{FF2B5EF4-FFF2-40B4-BE49-F238E27FC236}">
                <a16:creationId xmlns:a16="http://schemas.microsoft.com/office/drawing/2014/main" id="{1F0DF0F3-0179-4A8A-92E0-932C473DA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3389" y="13127"/>
            <a:ext cx="3620804" cy="6387672"/>
          </a:xfrm>
          <a:prstGeom prst="rect">
            <a:avLst/>
          </a:prstGeom>
          <a:gradFill>
            <a:gsLst>
              <a:gs pos="25000">
                <a:schemeClr val="accent1">
                  <a:lumMod val="75000"/>
                  <a:alpha val="0"/>
                </a:schemeClr>
              </a:gs>
              <a:gs pos="100000">
                <a:srgbClr val="000000">
                  <a:alpha val="50000"/>
                </a:srgb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F8B928D-3020-09E6-466B-F06FD413A494}"/>
              </a:ext>
            </a:extLst>
          </p:cNvPr>
          <p:cNvPicPr>
            <a:picLocks noChangeAspect="1"/>
          </p:cNvPicPr>
          <p:nvPr/>
        </p:nvPicPr>
        <p:blipFill rotWithShape="1">
          <a:blip r:embed="rId2"/>
          <a:srcRect l="17317" r="29558" b="1"/>
          <a:stretch/>
        </p:blipFill>
        <p:spPr>
          <a:xfrm>
            <a:off x="1037820" y="896184"/>
            <a:ext cx="2569597" cy="5051526"/>
          </a:xfrm>
          <a:custGeom>
            <a:avLst/>
            <a:gdLst/>
            <a:ahLst/>
            <a:cxnLst/>
            <a:rect l="l" t="t" r="r" b="b"/>
            <a:pathLst>
              <a:path w="2569597" h="5051526">
                <a:moveTo>
                  <a:pt x="2525763" y="0"/>
                </a:moveTo>
                <a:lnTo>
                  <a:pt x="2569597" y="2214"/>
                </a:lnTo>
                <a:lnTo>
                  <a:pt x="2569597" y="5049313"/>
                </a:lnTo>
                <a:lnTo>
                  <a:pt x="2525763" y="5051526"/>
                </a:lnTo>
                <a:cubicBezTo>
                  <a:pt x="1130823" y="5051526"/>
                  <a:pt x="0" y="3920703"/>
                  <a:pt x="0" y="2525763"/>
                </a:cubicBezTo>
                <a:cubicBezTo>
                  <a:pt x="0" y="1130823"/>
                  <a:pt x="1130823" y="0"/>
                  <a:pt x="2525763" y="0"/>
                </a:cubicBezTo>
                <a:close/>
              </a:path>
            </a:pathLst>
          </a:custGeom>
        </p:spPr>
      </p:pic>
    </p:spTree>
    <p:extLst>
      <p:ext uri="{BB962C8B-B14F-4D97-AF65-F5344CB8AC3E}">
        <p14:creationId xmlns:p14="http://schemas.microsoft.com/office/powerpoint/2010/main" val="3464912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4E0A5C5C-2A95-428E-9F6A-0D29EBD57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395" y="1040837"/>
            <a:ext cx="4754948" cy="4754948"/>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056F38F-7C4E-461D-8709-7D0024AE1F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411" y="1029607"/>
            <a:ext cx="4754948" cy="4754948"/>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7278469-3C3C-49CE-AEEE-E176A4900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60" y="934855"/>
            <a:ext cx="4754948" cy="4754948"/>
          </a:xfrm>
          <a:prstGeom prst="ellipse">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2273CC-D92E-5258-DC51-B3C724EB2D82}"/>
              </a:ext>
            </a:extLst>
          </p:cNvPr>
          <p:cNvSpPr>
            <a:spLocks noGrp="1"/>
          </p:cNvSpPr>
          <p:nvPr>
            <p:ph type="title"/>
          </p:nvPr>
        </p:nvSpPr>
        <p:spPr>
          <a:xfrm>
            <a:off x="1102368" y="1877492"/>
            <a:ext cx="4030132" cy="3215373"/>
          </a:xfrm>
        </p:spPr>
        <p:txBody>
          <a:bodyPr>
            <a:normAutofit/>
          </a:bodyPr>
          <a:lstStyle/>
          <a:p>
            <a:pPr algn="ctr"/>
            <a:r>
              <a:rPr lang="hi-IN" b="0" i="0">
                <a:solidFill>
                  <a:schemeClr val="bg1"/>
                </a:solidFill>
                <a:effectLst/>
                <a:latin typeface="-apple-system"/>
              </a:rPr>
              <a:t>पाठ्यक्रम का अर्थ</a:t>
            </a:r>
            <a:r>
              <a:rPr lang="en-GB" b="0" i="0">
                <a:solidFill>
                  <a:schemeClr val="bg1"/>
                </a:solidFill>
                <a:effectLst/>
                <a:latin typeface="-apple-system"/>
              </a:rPr>
              <a:t> Meaning of Curriculum </a:t>
            </a:r>
            <a:endParaRPr lang="en-US">
              <a:solidFill>
                <a:schemeClr val="bg1"/>
              </a:solidFill>
            </a:endParaRPr>
          </a:p>
        </p:txBody>
      </p:sp>
      <p:grpSp>
        <p:nvGrpSpPr>
          <p:cNvPr id="17" name="Group 16">
            <a:extLst>
              <a:ext uri="{FF2B5EF4-FFF2-40B4-BE49-F238E27FC236}">
                <a16:creationId xmlns:a16="http://schemas.microsoft.com/office/drawing/2014/main" id="{93DC754C-7E09-422D-A8BB-AF632E90DFA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8" name="Freeform: Shape 17">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endParaRPr lang="en-US"/>
            </a:p>
          </p:txBody>
        </p:sp>
        <p:sp>
          <p:nvSpPr>
            <p:cNvPr id="19" name="Freeform: Shape 18">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endParaRPr lang="en-US"/>
            </a:p>
          </p:txBody>
        </p:sp>
      </p:grpSp>
      <p:sp>
        <p:nvSpPr>
          <p:cNvPr id="21" name="Graphic 212">
            <a:extLst>
              <a:ext uri="{FF2B5EF4-FFF2-40B4-BE49-F238E27FC236}">
                <a16:creationId xmlns:a16="http://schemas.microsoft.com/office/drawing/2014/main" id="{4C6598AB-1C17-4D54-951C-A082D94AC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3" name="Graphic 212">
            <a:extLst>
              <a:ext uri="{FF2B5EF4-FFF2-40B4-BE49-F238E27FC236}">
                <a16:creationId xmlns:a16="http://schemas.microsoft.com/office/drawing/2014/main" id="{C83B66D7-137D-4AC1-B172-53D60F08BE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8524" y="457812"/>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25" name="Oval 24">
            <a:extLst>
              <a:ext uri="{FF2B5EF4-FFF2-40B4-BE49-F238E27FC236}">
                <a16:creationId xmlns:a16="http://schemas.microsoft.com/office/drawing/2014/main" id="{F6B92503-6984-4D15-8B98-8718709B7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Oval 26">
            <a:extLst>
              <a:ext uri="{FF2B5EF4-FFF2-40B4-BE49-F238E27FC236}">
                <a16:creationId xmlns:a16="http://schemas.microsoft.com/office/drawing/2014/main" id="{08DDF938-524E-4C18-A47D-C00627832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976" y="4946663"/>
            <a:ext cx="319941" cy="31994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 name="Content Placeholder 2">
            <a:extLst>
              <a:ext uri="{FF2B5EF4-FFF2-40B4-BE49-F238E27FC236}">
                <a16:creationId xmlns:a16="http://schemas.microsoft.com/office/drawing/2014/main" id="{8535E6F2-F158-510B-E4AE-39C642669CB6}"/>
              </a:ext>
            </a:extLst>
          </p:cNvPr>
          <p:cNvSpPr>
            <a:spLocks noGrp="1"/>
          </p:cNvSpPr>
          <p:nvPr>
            <p:ph idx="1"/>
          </p:nvPr>
        </p:nvSpPr>
        <p:spPr>
          <a:xfrm>
            <a:off x="5836986" y="1085354"/>
            <a:ext cx="5910756" cy="5170203"/>
          </a:xfrm>
        </p:spPr>
        <p:txBody>
          <a:bodyPr vert="horz" lIns="91440" tIns="45720" rIns="91440" bIns="45720" rtlCol="0" anchor="t">
            <a:normAutofit/>
          </a:bodyPr>
          <a:lstStyle/>
          <a:p>
            <a:pPr marL="0" indent="0" algn="just">
              <a:buNone/>
            </a:pPr>
            <a:r>
              <a:rPr lang="en-GB" sz="1800">
                <a:solidFill>
                  <a:schemeClr val="bg1"/>
                </a:solidFill>
                <a:latin typeface="-apple-system"/>
              </a:rPr>
              <a:t> </a:t>
            </a:r>
            <a:r>
              <a:rPr lang="hi-IN" sz="1800">
                <a:solidFill>
                  <a:schemeClr val="bg1"/>
                </a:solidFill>
                <a:latin typeface="Mangal"/>
                <a:cs typeface="Mangal"/>
              </a:rPr>
              <a:t>पाठ्यक्रम शब्द</a:t>
            </a:r>
            <a:r>
              <a:rPr lang="hi-IN" sz="1800" i="0">
                <a:solidFill>
                  <a:schemeClr val="bg1"/>
                </a:solidFill>
                <a:effectLst/>
                <a:latin typeface="Mangal"/>
                <a:cs typeface="Mangal"/>
              </a:rPr>
              <a:t> अंग्रेजी भाषा के ‘</a:t>
            </a:r>
            <a:r>
              <a:rPr lang="hi-IN" sz="1800" i="0" err="1">
                <a:solidFill>
                  <a:schemeClr val="bg1"/>
                </a:solidFill>
                <a:effectLst/>
                <a:latin typeface="Mangal"/>
                <a:cs typeface="Mangal"/>
              </a:rPr>
              <a:t>करीक्यूलम</a:t>
            </a:r>
            <a:r>
              <a:rPr lang="hi-IN" sz="1800" i="0">
                <a:solidFill>
                  <a:schemeClr val="bg1"/>
                </a:solidFill>
                <a:effectLst/>
                <a:latin typeface="Mangal"/>
                <a:cs typeface="Mangal"/>
              </a:rPr>
              <a:t>’ (</a:t>
            </a:r>
            <a:r>
              <a:rPr lang="en-GB" sz="1800" i="0">
                <a:solidFill>
                  <a:schemeClr val="bg1"/>
                </a:solidFill>
                <a:effectLst/>
                <a:latin typeface="Mangal"/>
                <a:cs typeface="Mangal"/>
              </a:rPr>
              <a:t>Curriculum) </a:t>
            </a:r>
            <a:r>
              <a:rPr lang="hi-IN" sz="1800" i="0">
                <a:solidFill>
                  <a:schemeClr val="bg1"/>
                </a:solidFill>
                <a:effectLst/>
                <a:latin typeface="Mangal"/>
                <a:cs typeface="Mangal"/>
              </a:rPr>
              <a:t>शब्द का हिन्दी </a:t>
            </a:r>
            <a:r>
              <a:rPr lang="hi-IN" sz="1800" i="0" err="1">
                <a:solidFill>
                  <a:schemeClr val="bg1"/>
                </a:solidFill>
                <a:effectLst/>
                <a:latin typeface="Mangal"/>
                <a:cs typeface="Mangal"/>
              </a:rPr>
              <a:t>रूपान्तर</a:t>
            </a:r>
            <a:r>
              <a:rPr lang="hi-IN" sz="1800" i="0">
                <a:solidFill>
                  <a:schemeClr val="bg1"/>
                </a:solidFill>
                <a:effectLst/>
                <a:latin typeface="Mangal"/>
                <a:cs typeface="Mangal"/>
              </a:rPr>
              <a:t> है। ‘</a:t>
            </a:r>
            <a:r>
              <a:rPr lang="hi-IN" sz="1800" i="0" err="1">
                <a:solidFill>
                  <a:schemeClr val="bg1"/>
                </a:solidFill>
                <a:effectLst/>
                <a:latin typeface="Mangal"/>
                <a:cs typeface="Mangal"/>
              </a:rPr>
              <a:t>करीक्यूलम</a:t>
            </a:r>
            <a:r>
              <a:rPr lang="hi-IN" sz="1800" i="0">
                <a:solidFill>
                  <a:schemeClr val="bg1"/>
                </a:solidFill>
                <a:effectLst/>
                <a:latin typeface="Mangal"/>
                <a:cs typeface="Mangal"/>
              </a:rPr>
              <a:t>’ शब्द लैटिन भाषा से अंग्रेजी में लिया गया है तथा यह लैटिन शब्द ‘</a:t>
            </a:r>
            <a:r>
              <a:rPr lang="hi-IN" sz="1800" i="0" err="1">
                <a:solidFill>
                  <a:schemeClr val="bg1"/>
                </a:solidFill>
                <a:effectLst/>
                <a:latin typeface="Mangal"/>
                <a:cs typeface="Mangal"/>
              </a:rPr>
              <a:t>कुर्रेर</a:t>
            </a:r>
            <a:r>
              <a:rPr lang="hi-IN" sz="1800" i="0">
                <a:solidFill>
                  <a:schemeClr val="bg1"/>
                </a:solidFill>
                <a:effectLst/>
                <a:latin typeface="Mangal"/>
                <a:cs typeface="Mangal"/>
              </a:rPr>
              <a:t>’ से बना है। ‘</a:t>
            </a:r>
            <a:r>
              <a:rPr lang="hi-IN" sz="1800" i="0" err="1">
                <a:solidFill>
                  <a:schemeClr val="bg1"/>
                </a:solidFill>
                <a:effectLst/>
                <a:latin typeface="Mangal"/>
                <a:cs typeface="Mangal"/>
              </a:rPr>
              <a:t>कुर्रेर</a:t>
            </a:r>
            <a:r>
              <a:rPr lang="hi-IN" sz="1800" i="0">
                <a:solidFill>
                  <a:schemeClr val="bg1"/>
                </a:solidFill>
                <a:effectLst/>
                <a:latin typeface="Mangal"/>
                <a:cs typeface="Mangal"/>
              </a:rPr>
              <a:t>’ का अर्थ है ‘दौड़ का मैदान’। दूसरे शब्दों में, ‘</a:t>
            </a:r>
            <a:r>
              <a:rPr lang="hi-IN" sz="1800" i="0" err="1">
                <a:solidFill>
                  <a:schemeClr val="bg1"/>
                </a:solidFill>
                <a:effectLst/>
                <a:latin typeface="Mangal"/>
                <a:cs typeface="Mangal"/>
              </a:rPr>
              <a:t>करीक्यूलम</a:t>
            </a:r>
            <a:r>
              <a:rPr lang="hi-IN" sz="1800" i="0">
                <a:solidFill>
                  <a:schemeClr val="bg1"/>
                </a:solidFill>
                <a:effectLst/>
                <a:latin typeface="Mangal"/>
                <a:cs typeface="Mangal"/>
              </a:rPr>
              <a:t>’ वह क्रम है जिसे किसी व्यक्ति को अपने गन्तव्य स्थान पर पहुँचने के लिए पार करना होता है। </a:t>
            </a:r>
            <a:r>
              <a:rPr lang="hi-IN" sz="1800" b="0" i="0">
                <a:solidFill>
                  <a:schemeClr val="bg1"/>
                </a:solidFill>
                <a:effectLst/>
                <a:latin typeface="Mangal"/>
                <a:cs typeface="Mangal"/>
              </a:rPr>
              <a:t> </a:t>
            </a:r>
            <a:endParaRPr lang="en-GB" sz="1800" b="0" i="0">
              <a:solidFill>
                <a:schemeClr val="bg1"/>
              </a:solidFill>
              <a:effectLst/>
              <a:latin typeface="Mangal"/>
              <a:cs typeface="Mangal"/>
            </a:endParaRPr>
          </a:p>
          <a:p>
            <a:pPr marL="0" indent="0" algn="just">
              <a:buNone/>
            </a:pPr>
            <a:endParaRPr lang="hi-IN" sz="1500">
              <a:solidFill>
                <a:schemeClr val="bg1"/>
              </a:solidFill>
              <a:latin typeface="Mangal"/>
              <a:ea typeface="+mn-lt"/>
              <a:cs typeface="Mangal"/>
            </a:endParaRPr>
          </a:p>
          <a:p>
            <a:pPr marL="0" indent="0" algn="just">
              <a:buNone/>
            </a:pPr>
            <a:r>
              <a:rPr lang="hi-IN" sz="1800" err="1">
                <a:solidFill>
                  <a:schemeClr val="bg1"/>
                </a:solidFill>
                <a:latin typeface="Mangal"/>
                <a:ea typeface="+mn-lt"/>
                <a:cs typeface="Mangal"/>
              </a:rPr>
              <a:t>अत</a:t>
            </a:r>
            <a:r>
              <a:rPr lang="hi-IN" sz="1800">
                <a:solidFill>
                  <a:schemeClr val="bg1"/>
                </a:solidFill>
                <a:latin typeface="Mangal"/>
                <a:ea typeface="+mn-lt"/>
                <a:cs typeface="Mangal"/>
              </a:rPr>
              <a:t>: पाठ्यक्रम वह साधन है, जिसके द्वारा शिक्षा व जीवन के लक्ष्यों की प्राप्ति होती है। यह अध्ययन का निश्चित एवं तर्कपूर्ण क्रम है, जिसके माध्यम से शिक्षार्थी के व्यक्तित्व का विकास होता है तथा वह नवीन ज्ञान एवं अनुभव को ग्रहण करता है। विद्यालय में रहते हुए शिक्षक के संरक्षण में विद्यार्थी जो भी </a:t>
            </a:r>
            <a:r>
              <a:rPr lang="hi-IN" sz="1800" err="1">
                <a:solidFill>
                  <a:schemeClr val="bg1"/>
                </a:solidFill>
                <a:latin typeface="Mangal"/>
                <a:ea typeface="+mn-lt"/>
                <a:cs typeface="Mangal"/>
              </a:rPr>
              <a:t>क्रियायें</a:t>
            </a:r>
            <a:r>
              <a:rPr lang="hi-IN" sz="1800">
                <a:solidFill>
                  <a:schemeClr val="bg1"/>
                </a:solidFill>
                <a:latin typeface="Mangal"/>
                <a:ea typeface="+mn-lt"/>
                <a:cs typeface="Mangal"/>
              </a:rPr>
              <a:t> करता है, वह सभी पाठ्यक्रम के </a:t>
            </a:r>
            <a:r>
              <a:rPr lang="hi-IN" sz="1800" err="1">
                <a:solidFill>
                  <a:schemeClr val="bg1"/>
                </a:solidFill>
                <a:latin typeface="Mangal"/>
                <a:ea typeface="+mn-lt"/>
                <a:cs typeface="Mangal"/>
              </a:rPr>
              <a:t>अन्तर्गत</a:t>
            </a:r>
            <a:r>
              <a:rPr lang="hi-IN" sz="1800">
                <a:solidFill>
                  <a:schemeClr val="bg1"/>
                </a:solidFill>
                <a:latin typeface="Mangal"/>
                <a:ea typeface="+mn-lt"/>
                <a:cs typeface="Mangal"/>
              </a:rPr>
              <a:t> आती है तथा इसके अतिरिक्त विभिन्न पाठ्यक्रम सहगामी </a:t>
            </a:r>
            <a:r>
              <a:rPr lang="hi-IN" sz="1800" err="1">
                <a:solidFill>
                  <a:schemeClr val="bg1"/>
                </a:solidFill>
                <a:latin typeface="Mangal"/>
                <a:ea typeface="+mn-lt"/>
                <a:cs typeface="Mangal"/>
              </a:rPr>
              <a:t>क्रियायें</a:t>
            </a:r>
            <a:r>
              <a:rPr lang="hi-IN" sz="1800">
                <a:solidFill>
                  <a:schemeClr val="bg1"/>
                </a:solidFill>
                <a:latin typeface="Mangal"/>
                <a:ea typeface="+mn-lt"/>
                <a:cs typeface="Mangal"/>
              </a:rPr>
              <a:t> भी पाठ्यक्रम का अंग होती है।</a:t>
            </a:r>
            <a:r>
              <a:rPr lang="hi-IN" sz="1600">
                <a:solidFill>
                  <a:schemeClr val="bg1"/>
                </a:solidFill>
                <a:latin typeface="Mangal"/>
                <a:ea typeface="+mn-lt"/>
                <a:cs typeface="Mangal"/>
              </a:rPr>
              <a:t> </a:t>
            </a:r>
            <a:endParaRPr lang="hi-IN" sz="1600">
              <a:solidFill>
                <a:schemeClr val="bg1"/>
              </a:solidFill>
              <a:latin typeface="Mangal"/>
              <a:cs typeface="Mangal"/>
            </a:endParaRPr>
          </a:p>
        </p:txBody>
      </p:sp>
      <p:grpSp>
        <p:nvGrpSpPr>
          <p:cNvPr id="29" name="Graphic 185">
            <a:extLst>
              <a:ext uri="{FF2B5EF4-FFF2-40B4-BE49-F238E27FC236}">
                <a16:creationId xmlns:a16="http://schemas.microsoft.com/office/drawing/2014/main" id="{3773FAF5-C452-4455-9411-D6AF5EBD4CA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2239" y="6139464"/>
            <a:ext cx="1054466" cy="469689"/>
            <a:chOff x="9841624" y="4115729"/>
            <a:chExt cx="602169" cy="268223"/>
          </a:xfrm>
          <a:solidFill>
            <a:schemeClr val="bg1"/>
          </a:solidFill>
        </p:grpSpPr>
        <p:sp>
          <p:nvSpPr>
            <p:cNvPr id="30" name="Freeform: Shape 29">
              <a:extLst>
                <a:ext uri="{FF2B5EF4-FFF2-40B4-BE49-F238E27FC236}">
                  <a16:creationId xmlns:a16="http://schemas.microsoft.com/office/drawing/2014/main" id="{1ECA0D96-F63C-4F7B-BE16-0F3FE76D7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74F83A81-0546-400A-918A-90C9C48B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9741F692-A5B6-4215-86D9-B1FD4FF2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C0876CB-9C60-4580-8FED-CD64EC7664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A879B3B7-48DB-4D3A-BB33-02766EAD3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0D89E778-1A37-49D9-787B-965952ECBB3C}"/>
              </a:ext>
            </a:extLst>
          </p:cNvPr>
          <p:cNvSpPr txBox="1"/>
          <p:nvPr/>
        </p:nvSpPr>
        <p:spPr>
          <a:xfrm>
            <a:off x="5181600" y="2514600"/>
            <a:ext cx="1828800" cy="1828800"/>
          </a:xfrm>
          <a:prstGeom prst="rect">
            <a:avLst/>
          </a:prstGeom>
          <a:noFill/>
        </p:spPr>
        <p:txBody>
          <a:bodyPr wrap="square" rtlCol="0">
            <a:spAutoFit/>
          </a:bodyPr>
          <a:lstStyle/>
          <a:p>
            <a:pPr algn="l"/>
            <a:endParaRPr lang="en-US"/>
          </a:p>
        </p:txBody>
      </p:sp>
      <p:pic>
        <p:nvPicPr>
          <p:cNvPr id="5" name="Picture 5">
            <a:extLst>
              <a:ext uri="{FF2B5EF4-FFF2-40B4-BE49-F238E27FC236}">
                <a16:creationId xmlns:a16="http://schemas.microsoft.com/office/drawing/2014/main" id="{B618705B-D1BB-1CCA-991F-CF6626B3E519}"/>
              </a:ext>
            </a:extLst>
          </p:cNvPr>
          <p:cNvPicPr>
            <a:picLocks noChangeAspect="1"/>
          </p:cNvPicPr>
          <p:nvPr/>
        </p:nvPicPr>
        <p:blipFill>
          <a:blip r:embed="rId2"/>
          <a:stretch>
            <a:fillRect/>
          </a:stretch>
        </p:blipFill>
        <p:spPr>
          <a:xfrm>
            <a:off x="10693399" y="5369801"/>
            <a:ext cx="1358108" cy="1383609"/>
          </a:xfrm>
          <a:prstGeom prst="rect">
            <a:avLst/>
          </a:prstGeom>
        </p:spPr>
      </p:pic>
    </p:spTree>
    <p:extLst>
      <p:ext uri="{BB962C8B-B14F-4D97-AF65-F5344CB8AC3E}">
        <p14:creationId xmlns:p14="http://schemas.microsoft.com/office/powerpoint/2010/main" val="139033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ox(in)">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box(in)">
                                      <p:cBhvr>
                                        <p:cTn id="16"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oy plastic numbers">
            <a:extLst>
              <a:ext uri="{FF2B5EF4-FFF2-40B4-BE49-F238E27FC236}">
                <a16:creationId xmlns:a16="http://schemas.microsoft.com/office/drawing/2014/main" id="{20B97B21-A56E-3DEF-2918-62EF34A626C8}"/>
              </a:ext>
            </a:extLst>
          </p:cNvPr>
          <p:cNvPicPr>
            <a:picLocks noChangeAspect="1"/>
          </p:cNvPicPr>
          <p:nvPr/>
        </p:nvPicPr>
        <p:blipFill rotWithShape="1">
          <a:blip r:embed="rId2">
            <a:alphaModFix amt="35000"/>
          </a:blip>
          <a:srcRect t="8542" r="-2" b="7061"/>
          <a:stretch/>
        </p:blipFill>
        <p:spPr>
          <a:xfrm>
            <a:off x="20" y="10"/>
            <a:ext cx="12191980" cy="6857990"/>
          </a:xfrm>
          <a:prstGeom prst="rect">
            <a:avLst/>
          </a:prstGeom>
        </p:spPr>
      </p:pic>
      <p:sp>
        <p:nvSpPr>
          <p:cNvPr id="2" name="Title 1">
            <a:extLst>
              <a:ext uri="{FF2B5EF4-FFF2-40B4-BE49-F238E27FC236}">
                <a16:creationId xmlns:a16="http://schemas.microsoft.com/office/drawing/2014/main" id="{F3072622-0B4F-F2B6-AD58-2D8F4A828EB7}"/>
              </a:ext>
            </a:extLst>
          </p:cNvPr>
          <p:cNvSpPr>
            <a:spLocks noGrp="1"/>
          </p:cNvSpPr>
          <p:nvPr>
            <p:ph type="title"/>
          </p:nvPr>
        </p:nvSpPr>
        <p:spPr>
          <a:xfrm>
            <a:off x="838200" y="365125"/>
            <a:ext cx="10515600" cy="1325563"/>
          </a:xfrm>
        </p:spPr>
        <p:txBody>
          <a:bodyPr>
            <a:normAutofit/>
          </a:bodyPr>
          <a:lstStyle/>
          <a:p>
            <a:pPr algn="ctr"/>
            <a:r>
              <a:rPr lang="hi-IN" sz="3600">
                <a:ea typeface="+mj-lt"/>
                <a:cs typeface="+mj-lt"/>
              </a:rPr>
              <a:t>पाठ्यक्रम </a:t>
            </a:r>
            <a:r>
              <a:rPr lang="en-GB" sz="3600" err="1"/>
              <a:t>की</a:t>
            </a:r>
            <a:r>
              <a:rPr lang="en-GB" sz="3600"/>
              <a:t> </a:t>
            </a:r>
            <a:r>
              <a:rPr lang="en-GB" sz="3600" err="1"/>
              <a:t>परिभाषा</a:t>
            </a:r>
            <a:r>
              <a:rPr lang="en-GB" sz="3600"/>
              <a:t>  </a:t>
            </a:r>
            <a:r>
              <a:rPr lang="en-GB" sz="3200" b="1"/>
              <a:t>Definition</a:t>
            </a:r>
            <a:r>
              <a:rPr lang="en-GB" sz="3200" b="1">
                <a:ea typeface="+mj-lt"/>
                <a:cs typeface="+mj-lt"/>
              </a:rPr>
              <a:t> of Curriculum</a:t>
            </a:r>
            <a:endParaRPr lang="en-US" sz="3200" b="1">
              <a:cs typeface="Calibri Light" panose="020F0302020204030204"/>
            </a:endParaRPr>
          </a:p>
        </p:txBody>
      </p:sp>
      <p:sp>
        <p:nvSpPr>
          <p:cNvPr id="3" name="Content Placeholder 2">
            <a:extLst>
              <a:ext uri="{FF2B5EF4-FFF2-40B4-BE49-F238E27FC236}">
                <a16:creationId xmlns:a16="http://schemas.microsoft.com/office/drawing/2014/main" id="{AADA29EF-9EA9-4897-1E77-BDF58D45AE04}"/>
              </a:ext>
            </a:extLst>
          </p:cNvPr>
          <p:cNvSpPr>
            <a:spLocks noGrp="1"/>
          </p:cNvSpPr>
          <p:nvPr>
            <p:ph idx="1"/>
          </p:nvPr>
        </p:nvSpPr>
        <p:spPr>
          <a:xfrm>
            <a:off x="838200" y="1825625"/>
            <a:ext cx="10515600" cy="4351338"/>
          </a:xfrm>
        </p:spPr>
        <p:txBody>
          <a:bodyPr vert="horz" lIns="91440" tIns="45720" rIns="91440" bIns="45720" rtlCol="0" anchor="t">
            <a:normAutofit/>
          </a:bodyPr>
          <a:lstStyle/>
          <a:p>
            <a:pPr algn="just">
              <a:spcBef>
                <a:spcPts val="0"/>
              </a:spcBef>
            </a:pPr>
            <a:r>
              <a:rPr lang="hi-IN" sz="2400" b="1">
                <a:solidFill>
                  <a:srgbClr val="FFFFFF"/>
                </a:solidFill>
                <a:latin typeface="Arial"/>
                <a:cs typeface="Mangal"/>
              </a:rPr>
              <a:t>माध्यमिक शिक्षा आयोग के अनुसार (</a:t>
            </a:r>
            <a:r>
              <a:rPr lang="en-GB" sz="2400" b="1">
                <a:solidFill>
                  <a:srgbClr val="FFFFFF"/>
                </a:solidFill>
                <a:latin typeface="Arial"/>
                <a:cs typeface="Arial"/>
              </a:rPr>
              <a:t>According to the Secondary Education Commission) -</a:t>
            </a:r>
            <a:r>
              <a:rPr lang="en-GB" sz="2400">
                <a:solidFill>
                  <a:srgbClr val="FFFFFF"/>
                </a:solidFill>
                <a:latin typeface="Arial"/>
                <a:cs typeface="Arial"/>
              </a:rPr>
              <a:t>’’</a:t>
            </a:r>
            <a:r>
              <a:rPr lang="hi-IN" sz="2400">
                <a:solidFill>
                  <a:srgbClr val="FFFFFF"/>
                </a:solidFill>
                <a:latin typeface="Arial"/>
                <a:cs typeface="Mangal"/>
              </a:rPr>
              <a:t>पाठ्यक्रम का अर्थ केवल उन </a:t>
            </a:r>
            <a:r>
              <a:rPr lang="hi-IN" sz="2400" err="1">
                <a:solidFill>
                  <a:srgbClr val="FFFFFF"/>
                </a:solidFill>
                <a:latin typeface="Arial"/>
                <a:cs typeface="Mangal"/>
              </a:rPr>
              <a:t>सैद्धान्तिक</a:t>
            </a:r>
            <a:r>
              <a:rPr lang="hi-IN" sz="2400">
                <a:solidFill>
                  <a:srgbClr val="FFFFFF"/>
                </a:solidFill>
                <a:latin typeface="Arial"/>
                <a:cs typeface="Mangal"/>
              </a:rPr>
              <a:t> विषयों से नहीं है जो विद्यालयों में परम्परागत रूप से पढ़ाये जाते हैं, बल्कि इसमें अनुभवों की वह </a:t>
            </a:r>
            <a:r>
              <a:rPr lang="hi-IN" sz="2400" err="1">
                <a:solidFill>
                  <a:srgbClr val="FFFFFF"/>
                </a:solidFill>
                <a:latin typeface="Arial"/>
                <a:cs typeface="Mangal"/>
              </a:rPr>
              <a:t>सम्पूर्णता</a:t>
            </a:r>
            <a:r>
              <a:rPr lang="hi-IN" sz="2400">
                <a:solidFill>
                  <a:srgbClr val="FFFFFF"/>
                </a:solidFill>
                <a:latin typeface="Arial"/>
                <a:cs typeface="Mangal"/>
              </a:rPr>
              <a:t> भी सम्मिलित होती है, जिनको विद्यार्थी विद्यालय, कक्षा, पुस्तकालय, प्रयोगशाला, कार्यशाला, खेल के मैदान तथा शिक्षक एवं छात्रों के अनेक अनौपचारिक </a:t>
            </a:r>
            <a:r>
              <a:rPr lang="hi-IN" sz="2400" err="1">
                <a:solidFill>
                  <a:srgbClr val="FFFFFF"/>
                </a:solidFill>
                <a:latin typeface="Arial"/>
                <a:cs typeface="Mangal"/>
              </a:rPr>
              <a:t>सम्पर्को</a:t>
            </a:r>
            <a:r>
              <a:rPr lang="hi-IN" sz="2400">
                <a:solidFill>
                  <a:srgbClr val="FFFFFF"/>
                </a:solidFill>
                <a:latin typeface="Arial"/>
                <a:cs typeface="Mangal"/>
              </a:rPr>
              <a:t> से प्राप्त करता है। इस प्रकार विद्यालय का सम्पूर्ण जीवन पाठ्यक्रम हो जाता है जो छात्रों के जीवन के सभी पक्षों को प्रभावित करता है और उनके संतुलित व्यक्तित्व के विकास में सहायता देता है।</a:t>
            </a:r>
            <a:r>
              <a:rPr lang="en-US" sz="2400">
                <a:solidFill>
                  <a:srgbClr val="FFFFFF"/>
                </a:solidFill>
                <a:latin typeface="Arial"/>
                <a:cs typeface="Arial"/>
              </a:rPr>
              <a:t> </a:t>
            </a:r>
            <a:endParaRPr lang="en-US"/>
          </a:p>
          <a:p>
            <a:pPr>
              <a:spcBef>
                <a:spcPts val="0"/>
              </a:spcBef>
            </a:pPr>
            <a:endParaRPr lang="en-US" sz="2400">
              <a:solidFill>
                <a:srgbClr val="FFFFFF"/>
              </a:solidFill>
              <a:latin typeface="Arial"/>
              <a:cs typeface="Arial"/>
            </a:endParaRPr>
          </a:p>
          <a:p>
            <a:pPr algn="just"/>
            <a:r>
              <a:rPr lang="hi-IN" sz="2400" b="1">
                <a:solidFill>
                  <a:srgbClr val="FFFFFF"/>
                </a:solidFill>
                <a:latin typeface="Arial"/>
                <a:cs typeface="Mangal"/>
              </a:rPr>
              <a:t> </a:t>
            </a:r>
            <a:r>
              <a:rPr lang="hi-IN" sz="2400" b="1" err="1">
                <a:solidFill>
                  <a:srgbClr val="FFFFFF"/>
                </a:solidFill>
                <a:latin typeface="Arial"/>
                <a:cs typeface="Mangal"/>
              </a:rPr>
              <a:t>फ्रोबेल</a:t>
            </a:r>
            <a:r>
              <a:rPr lang="hi-IN" sz="2400" b="1">
                <a:solidFill>
                  <a:srgbClr val="FFFFFF"/>
                </a:solidFill>
                <a:latin typeface="Arial"/>
                <a:cs typeface="Mangal"/>
              </a:rPr>
              <a:t> के मतानुसार (</a:t>
            </a:r>
            <a:r>
              <a:rPr lang="en-GB" sz="2400" b="1">
                <a:solidFill>
                  <a:srgbClr val="FFFFFF"/>
                </a:solidFill>
                <a:latin typeface="Arial"/>
                <a:cs typeface="Arial"/>
              </a:rPr>
              <a:t>According to Froebel) -</a:t>
            </a:r>
            <a:r>
              <a:rPr lang="en-GB" sz="2400">
                <a:solidFill>
                  <a:srgbClr val="FFFFFF"/>
                </a:solidFill>
                <a:latin typeface="Arial"/>
                <a:cs typeface="Arial"/>
              </a:rPr>
              <a:t>’’</a:t>
            </a:r>
            <a:r>
              <a:rPr lang="hi-IN" sz="2400">
                <a:solidFill>
                  <a:srgbClr val="FFFFFF"/>
                </a:solidFill>
                <a:latin typeface="Arial"/>
                <a:cs typeface="Mangal"/>
              </a:rPr>
              <a:t>पाठ्यक्रम सम्पूर्ण मानव जाति के ज्ञान एवं अनुभव का प्रतिरूप होना चाहिए।’’</a:t>
            </a:r>
            <a:endParaRPr lang="en-GB" sz="2400">
              <a:solidFill>
                <a:srgbClr val="FFFFFF"/>
              </a:solidFill>
              <a:latin typeface="Arial"/>
              <a:cs typeface="Mangal"/>
            </a:endParaRPr>
          </a:p>
          <a:p>
            <a:pPr>
              <a:spcBef>
                <a:spcPts val="0"/>
              </a:spcBef>
            </a:pPr>
            <a:endParaRPr lang="en-US" sz="2400">
              <a:solidFill>
                <a:srgbClr val="FFFFFF"/>
              </a:solidFill>
              <a:latin typeface="Arial"/>
              <a:cs typeface="Arial"/>
            </a:endParaRPr>
          </a:p>
          <a:p>
            <a:endParaRPr lang="en-US" sz="2400">
              <a:solidFill>
                <a:srgbClr val="FFFFFF"/>
              </a:solidFill>
              <a:cs typeface="Calibri"/>
            </a:endParaRPr>
          </a:p>
        </p:txBody>
      </p:sp>
      <p:pic>
        <p:nvPicPr>
          <p:cNvPr id="7" name="Picture 5">
            <a:extLst>
              <a:ext uri="{FF2B5EF4-FFF2-40B4-BE49-F238E27FC236}">
                <a16:creationId xmlns:a16="http://schemas.microsoft.com/office/drawing/2014/main" id="{FCD267BA-961A-0CAC-C66C-B0DAFB787EDE}"/>
              </a:ext>
            </a:extLst>
          </p:cNvPr>
          <p:cNvPicPr>
            <a:picLocks noChangeAspect="1"/>
          </p:cNvPicPr>
          <p:nvPr/>
        </p:nvPicPr>
        <p:blipFill>
          <a:blip r:embed="rId3"/>
          <a:stretch>
            <a:fillRect/>
          </a:stretch>
        </p:blipFill>
        <p:spPr>
          <a:xfrm>
            <a:off x="10750265" y="5392547"/>
            <a:ext cx="1358108" cy="1383609"/>
          </a:xfrm>
          <a:prstGeom prst="rect">
            <a:avLst/>
          </a:prstGeom>
        </p:spPr>
      </p:pic>
    </p:spTree>
    <p:extLst>
      <p:ext uri="{BB962C8B-B14F-4D97-AF65-F5344CB8AC3E}">
        <p14:creationId xmlns:p14="http://schemas.microsoft.com/office/powerpoint/2010/main" val="271651194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4F9A290-B145-DA3B-51A4-AA78DEB071C7}"/>
              </a:ext>
            </a:extLst>
          </p:cNvPr>
          <p:cNvPicPr>
            <a:picLocks noChangeAspect="1"/>
          </p:cNvPicPr>
          <p:nvPr/>
        </p:nvPicPr>
        <p:blipFill rotWithShape="1">
          <a:blip r:embed="rId2">
            <a:alphaModFix amt="35000"/>
          </a:blip>
          <a:srcRect r="6250" b="6250"/>
          <a:stretch/>
        </p:blipFill>
        <p:spPr>
          <a:xfrm>
            <a:off x="20" y="10"/>
            <a:ext cx="12191980" cy="6857990"/>
          </a:xfrm>
          <a:prstGeom prst="rect">
            <a:avLst/>
          </a:prstGeom>
        </p:spPr>
      </p:pic>
      <p:sp>
        <p:nvSpPr>
          <p:cNvPr id="2" name="Title 1">
            <a:extLst>
              <a:ext uri="{FF2B5EF4-FFF2-40B4-BE49-F238E27FC236}">
                <a16:creationId xmlns:a16="http://schemas.microsoft.com/office/drawing/2014/main" id="{91DADF35-BCE5-DD70-98EF-F66383115971}"/>
              </a:ext>
            </a:extLst>
          </p:cNvPr>
          <p:cNvSpPr>
            <a:spLocks noGrp="1"/>
          </p:cNvSpPr>
          <p:nvPr>
            <p:ph type="title"/>
          </p:nvPr>
        </p:nvSpPr>
        <p:spPr>
          <a:xfrm>
            <a:off x="838200" y="365125"/>
            <a:ext cx="10515600" cy="1325563"/>
          </a:xfrm>
        </p:spPr>
        <p:txBody>
          <a:bodyPr>
            <a:normAutofit fontScale="90000"/>
          </a:bodyPr>
          <a:lstStyle/>
          <a:p>
            <a:pPr marL="285750" indent="-285750">
              <a:spcBef>
                <a:spcPts val="1000"/>
              </a:spcBef>
              <a:buFont typeface="Arial"/>
              <a:buChar char="•"/>
            </a:pPr>
            <a:br>
              <a:rPr lang="en-US" b="1">
                <a:solidFill>
                  <a:srgbClr val="FFFFFF"/>
                </a:solidFill>
              </a:rPr>
            </a:br>
            <a:endParaRPr lang="en-US"/>
          </a:p>
          <a:p>
            <a:pPr marL="285750" indent="-285750">
              <a:spcBef>
                <a:spcPts val="1000"/>
              </a:spcBef>
              <a:buFont typeface="Arial"/>
              <a:buChar char="•"/>
            </a:pPr>
            <a:r>
              <a:rPr lang="en-US" sz="4000" b="1" err="1">
                <a:solidFill>
                  <a:srgbClr val="FFFFFF"/>
                </a:solidFill>
                <a:latin typeface="Mangal"/>
                <a:ea typeface="Calibri"/>
                <a:cs typeface="Calibri"/>
              </a:rPr>
              <a:t>पा</a:t>
            </a:r>
            <a:r>
              <a:rPr lang="en-US" sz="4000" b="1" err="1">
                <a:solidFill>
                  <a:srgbClr val="FFFFFF"/>
                </a:solidFill>
                <a:latin typeface="Mangal"/>
                <a:ea typeface="Calibri"/>
                <a:cs typeface="Mangal"/>
              </a:rPr>
              <a:t>ठ्यक्रम</a:t>
            </a:r>
            <a:r>
              <a:rPr lang="en-US" sz="4000" b="1">
                <a:solidFill>
                  <a:srgbClr val="FFFFFF"/>
                </a:solidFill>
                <a:latin typeface="Mangal"/>
                <a:cs typeface="Mangal"/>
              </a:rPr>
              <a:t> </a:t>
            </a:r>
            <a:r>
              <a:rPr lang="en-US" sz="4000" b="1" err="1">
                <a:solidFill>
                  <a:srgbClr val="FFFFFF"/>
                </a:solidFill>
                <a:latin typeface="Mangal"/>
                <a:cs typeface="Mangal"/>
              </a:rPr>
              <a:t>की</a:t>
            </a:r>
            <a:r>
              <a:rPr lang="en-US" sz="4000" b="1">
                <a:solidFill>
                  <a:srgbClr val="FFFFFF"/>
                </a:solidFill>
                <a:latin typeface="Mangal"/>
                <a:cs typeface="Mangal"/>
              </a:rPr>
              <a:t> </a:t>
            </a:r>
            <a:r>
              <a:rPr lang="en-US" sz="4000" b="1" err="1">
                <a:solidFill>
                  <a:srgbClr val="FFFFFF"/>
                </a:solidFill>
                <a:latin typeface="Mangal"/>
                <a:cs typeface="Mangal"/>
              </a:rPr>
              <a:t>आवश्यकता</a:t>
            </a:r>
            <a:r>
              <a:rPr lang="en-US" sz="4000" b="1">
                <a:solidFill>
                  <a:srgbClr val="FFFFFF"/>
                </a:solidFill>
                <a:latin typeface="Mangal"/>
                <a:cs typeface="Mangal"/>
              </a:rPr>
              <a:t>  Need of Curriculum</a:t>
            </a:r>
            <a:endParaRPr lang="en-US" sz="4000" b="1">
              <a:solidFill>
                <a:srgbClr val="FFFFFF"/>
              </a:solidFill>
              <a:latin typeface="Mangal"/>
              <a:ea typeface="Calibri Light"/>
              <a:cs typeface="Mangal"/>
            </a:endParaRPr>
          </a:p>
          <a:p>
            <a:endParaRPr lang="en-US" sz="3200" b="1">
              <a:solidFill>
                <a:srgbClr val="FFFFFF"/>
              </a:solidFill>
              <a:ea typeface="Calibri Light"/>
              <a:cs typeface="Calibri Light"/>
            </a:endParaRPr>
          </a:p>
          <a:p>
            <a:endParaRPr lang="en-US">
              <a:solidFill>
                <a:srgbClr val="FFFFFF"/>
              </a:solidFill>
              <a:ea typeface="Calibri Light" panose="020F0302020204030204"/>
              <a:cs typeface="Calibri Light"/>
            </a:endParaRPr>
          </a:p>
        </p:txBody>
      </p:sp>
      <p:sp>
        <p:nvSpPr>
          <p:cNvPr id="3" name="Content Placeholder 2">
            <a:extLst>
              <a:ext uri="{FF2B5EF4-FFF2-40B4-BE49-F238E27FC236}">
                <a16:creationId xmlns:a16="http://schemas.microsoft.com/office/drawing/2014/main" id="{F57E7635-85A6-F047-7F3A-2FC88BD7A1CD}"/>
              </a:ext>
            </a:extLst>
          </p:cNvPr>
          <p:cNvSpPr>
            <a:spLocks noGrp="1"/>
          </p:cNvSpPr>
          <p:nvPr>
            <p:ph idx="1"/>
          </p:nvPr>
        </p:nvSpPr>
        <p:spPr>
          <a:xfrm>
            <a:off x="838200" y="2238375"/>
            <a:ext cx="10515600" cy="3938588"/>
          </a:xfrm>
        </p:spPr>
        <p:txBody>
          <a:bodyPr vert="horz" lIns="91440" tIns="45720" rIns="91440" bIns="45720" rtlCol="0" anchor="t">
            <a:normAutofit/>
          </a:bodyPr>
          <a:lstStyle/>
          <a:p>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द्वारा</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r>
              <a:rPr lang="en-US" sz="1500" err="1">
                <a:solidFill>
                  <a:srgbClr val="FFFFFF"/>
                </a:solidFill>
                <a:ea typeface="+mn-lt"/>
                <a:cs typeface="+mn-lt"/>
              </a:rPr>
              <a:t>स्पष्ट</a:t>
            </a:r>
            <a:r>
              <a:rPr lang="en-US" sz="1500">
                <a:solidFill>
                  <a:srgbClr val="FFFFFF"/>
                </a:solidFill>
                <a:ea typeface="+mn-lt"/>
                <a:cs typeface="+mn-lt"/>
              </a:rPr>
              <a:t> </a:t>
            </a:r>
            <a:r>
              <a:rPr lang="en-US" sz="1500" err="1">
                <a:solidFill>
                  <a:srgbClr val="FFFFFF"/>
                </a:solidFill>
                <a:ea typeface="+mn-lt"/>
                <a:cs typeface="+mn-lt"/>
              </a:rPr>
              <a:t>किया</a:t>
            </a:r>
            <a:r>
              <a:rPr lang="en-US" sz="1500">
                <a:solidFill>
                  <a:srgbClr val="FFFFFF"/>
                </a:solidFill>
                <a:ea typeface="+mn-lt"/>
                <a:cs typeface="+mn-lt"/>
              </a:rPr>
              <a:t> </a:t>
            </a:r>
            <a:r>
              <a:rPr lang="en-US" sz="1500" err="1">
                <a:solidFill>
                  <a:srgbClr val="FFFFFF"/>
                </a:solidFill>
                <a:ea typeface="+mn-lt"/>
                <a:cs typeface="+mn-lt"/>
              </a:rPr>
              <a:t>जाता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विद्यालय</a:t>
            </a:r>
            <a:r>
              <a:rPr lang="en-US" sz="1500">
                <a:solidFill>
                  <a:srgbClr val="FFFFFF"/>
                </a:solidFill>
                <a:ea typeface="+mn-lt"/>
                <a:cs typeface="+mn-lt"/>
              </a:rPr>
              <a:t> </a:t>
            </a:r>
            <a:r>
              <a:rPr lang="en-US" sz="1500" err="1">
                <a:solidFill>
                  <a:srgbClr val="FFFFFF"/>
                </a:solidFill>
                <a:ea typeface="+mn-lt"/>
                <a:cs typeface="+mn-lt"/>
              </a:rPr>
              <a:t>में</a:t>
            </a:r>
            <a:r>
              <a:rPr lang="en-US" sz="1500">
                <a:solidFill>
                  <a:srgbClr val="FFFFFF"/>
                </a:solidFill>
                <a:ea typeface="+mn-lt"/>
                <a:cs typeface="+mn-lt"/>
              </a:rPr>
              <a:t> </a:t>
            </a:r>
            <a:r>
              <a:rPr lang="en-US" sz="1500" err="1">
                <a:solidFill>
                  <a:srgbClr val="FFFFFF"/>
                </a:solidFill>
                <a:ea typeface="+mn-lt"/>
                <a:cs typeface="+mn-lt"/>
              </a:rPr>
              <a:t>विभिन्न</a:t>
            </a:r>
            <a:r>
              <a:rPr lang="en-US" sz="1500">
                <a:solidFill>
                  <a:srgbClr val="FFFFFF"/>
                </a:solidFill>
                <a:ea typeface="+mn-lt"/>
                <a:cs typeface="+mn-lt"/>
              </a:rPr>
              <a:t> </a:t>
            </a:r>
            <a:r>
              <a:rPr lang="en-US" sz="1500" err="1">
                <a:solidFill>
                  <a:srgbClr val="FFFFFF"/>
                </a:solidFill>
                <a:ea typeface="+mn-lt"/>
                <a:cs typeface="+mn-lt"/>
              </a:rPr>
              <a:t>स्तरों</a:t>
            </a:r>
            <a:r>
              <a:rPr lang="en-US" sz="1500">
                <a:solidFill>
                  <a:srgbClr val="FFFFFF"/>
                </a:solidFill>
                <a:ea typeface="+mn-lt"/>
                <a:cs typeface="+mn-lt"/>
              </a:rPr>
              <a:t> </a:t>
            </a:r>
            <a:r>
              <a:rPr lang="en-US" sz="1500" err="1">
                <a:solidFill>
                  <a:srgbClr val="FFFFFF"/>
                </a:solidFill>
                <a:ea typeface="+mn-lt"/>
                <a:cs typeface="+mn-lt"/>
              </a:rPr>
              <a:t>पर</a:t>
            </a:r>
            <a:r>
              <a:rPr lang="en-US" sz="1500">
                <a:solidFill>
                  <a:srgbClr val="FFFFFF"/>
                </a:solidFill>
                <a:ea typeface="+mn-lt"/>
                <a:cs typeface="+mn-lt"/>
              </a:rPr>
              <a:t> </a:t>
            </a:r>
            <a:r>
              <a:rPr lang="en-US" sz="1500" err="1">
                <a:solidFill>
                  <a:srgbClr val="FFFFFF"/>
                </a:solidFill>
                <a:ea typeface="+mn-lt"/>
                <a:cs typeface="+mn-lt"/>
              </a:rPr>
              <a:t>किस-किस</a:t>
            </a:r>
            <a:r>
              <a:rPr lang="en-US" sz="1500">
                <a:solidFill>
                  <a:srgbClr val="FFFFFF"/>
                </a:solidFill>
                <a:ea typeface="+mn-lt"/>
                <a:cs typeface="+mn-lt"/>
              </a:rPr>
              <a:t> </a:t>
            </a:r>
            <a:r>
              <a:rPr lang="en-US" sz="1500" err="1">
                <a:solidFill>
                  <a:srgbClr val="FFFFFF"/>
                </a:solidFill>
                <a:ea typeface="+mn-lt"/>
                <a:cs typeface="+mn-lt"/>
              </a:rPr>
              <a:t>विषय</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ज्ञान</a:t>
            </a:r>
            <a:r>
              <a:rPr lang="en-US" sz="1500">
                <a:solidFill>
                  <a:srgbClr val="FFFFFF"/>
                </a:solidFill>
                <a:ea typeface="+mn-lt"/>
                <a:cs typeface="+mn-lt"/>
              </a:rPr>
              <a:t> </a:t>
            </a:r>
            <a:r>
              <a:rPr lang="en-US" sz="1500" err="1">
                <a:solidFill>
                  <a:srgbClr val="FFFFFF"/>
                </a:solidFill>
                <a:ea typeface="+mn-lt"/>
                <a:cs typeface="+mn-lt"/>
              </a:rPr>
              <a:t>छात्रों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दिया</a:t>
            </a:r>
            <a:r>
              <a:rPr lang="en-US" sz="1500">
                <a:solidFill>
                  <a:srgbClr val="FFFFFF"/>
                </a:solidFill>
                <a:ea typeface="+mn-lt"/>
                <a:cs typeface="+mn-lt"/>
              </a:rPr>
              <a:t> </a:t>
            </a:r>
            <a:r>
              <a:rPr lang="en-US" sz="1500" err="1">
                <a:solidFill>
                  <a:srgbClr val="FFFFFF"/>
                </a:solidFill>
                <a:ea typeface="+mn-lt"/>
                <a:cs typeface="+mn-lt"/>
              </a:rPr>
              <a:t>जायेगा</a:t>
            </a:r>
            <a:r>
              <a:rPr lang="en-US" sz="1500">
                <a:solidFill>
                  <a:srgbClr val="FFFFFF"/>
                </a:solidFill>
                <a:ea typeface="+mn-lt"/>
                <a:cs typeface="+mn-lt"/>
              </a:rPr>
              <a:t>। </a:t>
            </a:r>
            <a:r>
              <a:rPr lang="en-US" sz="1500" err="1">
                <a:solidFill>
                  <a:srgbClr val="FFFFFF"/>
                </a:solidFill>
                <a:ea typeface="+mn-lt"/>
                <a:cs typeface="+mn-lt"/>
              </a:rPr>
              <a:t>इस</a:t>
            </a:r>
            <a:r>
              <a:rPr lang="en-US" sz="1500">
                <a:solidFill>
                  <a:srgbClr val="FFFFFF"/>
                </a:solidFill>
                <a:ea typeface="+mn-lt"/>
                <a:cs typeface="+mn-lt"/>
              </a:rPr>
              <a:t> </a:t>
            </a:r>
            <a:r>
              <a:rPr lang="en-US" sz="1500" err="1">
                <a:solidFill>
                  <a:srgbClr val="FFFFFF"/>
                </a:solidFill>
                <a:ea typeface="+mn-lt"/>
                <a:cs typeface="+mn-lt"/>
              </a:rPr>
              <a:t>प्रकार</a:t>
            </a:r>
            <a:r>
              <a:rPr lang="en-US" sz="1500">
                <a:solidFill>
                  <a:srgbClr val="FFFFFF"/>
                </a:solidFill>
                <a:ea typeface="+mn-lt"/>
                <a:cs typeface="+mn-lt"/>
              </a:rPr>
              <a:t> </a:t>
            </a:r>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से</a:t>
            </a:r>
            <a:r>
              <a:rPr lang="en-US" sz="1500">
                <a:solidFill>
                  <a:srgbClr val="FFFFFF"/>
                </a:solidFill>
                <a:ea typeface="+mn-lt"/>
                <a:cs typeface="+mn-lt"/>
              </a:rPr>
              <a:t> </a:t>
            </a:r>
            <a:r>
              <a:rPr lang="en-US" sz="1500" err="1">
                <a:solidFill>
                  <a:srgbClr val="FFFFFF"/>
                </a:solidFill>
                <a:ea typeface="+mn-lt"/>
                <a:cs typeface="+mn-lt"/>
              </a:rPr>
              <a:t>पाठ्यसामग्री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निर्धारण</a:t>
            </a:r>
            <a:r>
              <a:rPr lang="en-US" sz="1500">
                <a:solidFill>
                  <a:srgbClr val="FFFFFF"/>
                </a:solidFill>
                <a:ea typeface="+mn-lt"/>
                <a:cs typeface="+mn-lt"/>
              </a:rPr>
              <a:t> </a:t>
            </a:r>
            <a:r>
              <a:rPr lang="en-US" sz="1500" err="1">
                <a:solidFill>
                  <a:srgbClr val="FFFFFF"/>
                </a:solidFill>
                <a:ea typeface="+mn-lt"/>
                <a:cs typeface="+mn-lt"/>
              </a:rPr>
              <a:t>होता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r>
              <a:rPr lang="en-US" sz="1500" err="1">
                <a:solidFill>
                  <a:srgbClr val="FFFFFF"/>
                </a:solidFill>
                <a:ea typeface="+mn-lt"/>
                <a:cs typeface="+mn-lt"/>
              </a:rPr>
              <a:t>जिससे</a:t>
            </a:r>
            <a:r>
              <a:rPr lang="en-US" sz="1500">
                <a:solidFill>
                  <a:srgbClr val="FFFFFF"/>
                </a:solidFill>
                <a:ea typeface="+mn-lt"/>
                <a:cs typeface="+mn-lt"/>
              </a:rPr>
              <a:t> </a:t>
            </a:r>
            <a:r>
              <a:rPr lang="en-US" sz="1500" err="1">
                <a:solidFill>
                  <a:srgbClr val="FFFFFF"/>
                </a:solidFill>
                <a:ea typeface="+mn-lt"/>
                <a:cs typeface="+mn-lt"/>
              </a:rPr>
              <a:t>शिक्षण-प्रक्रिया</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सुनियोजित</a:t>
            </a:r>
            <a:r>
              <a:rPr lang="en-US" sz="1500">
                <a:solidFill>
                  <a:srgbClr val="FFFFFF"/>
                </a:solidFill>
                <a:ea typeface="+mn-lt"/>
                <a:cs typeface="+mn-lt"/>
              </a:rPr>
              <a:t> </a:t>
            </a:r>
            <a:r>
              <a:rPr lang="en-US" sz="1500" err="1">
                <a:solidFill>
                  <a:srgbClr val="FFFFFF"/>
                </a:solidFill>
                <a:ea typeface="+mn-lt"/>
                <a:cs typeface="+mn-lt"/>
              </a:rPr>
              <a:t>करने</a:t>
            </a:r>
            <a:r>
              <a:rPr lang="en-US" sz="1500">
                <a:solidFill>
                  <a:srgbClr val="FFFFFF"/>
                </a:solidFill>
                <a:ea typeface="+mn-lt"/>
                <a:cs typeface="+mn-lt"/>
              </a:rPr>
              <a:t> </a:t>
            </a:r>
            <a:r>
              <a:rPr lang="en-US" sz="1500" err="1">
                <a:solidFill>
                  <a:srgbClr val="FFFFFF"/>
                </a:solidFill>
                <a:ea typeface="+mn-lt"/>
                <a:cs typeface="+mn-lt"/>
              </a:rPr>
              <a:t>में</a:t>
            </a:r>
            <a:r>
              <a:rPr lang="en-US" sz="1500">
                <a:solidFill>
                  <a:srgbClr val="FFFFFF"/>
                </a:solidFill>
                <a:ea typeface="+mn-lt"/>
                <a:cs typeface="+mn-lt"/>
              </a:rPr>
              <a:t> </a:t>
            </a:r>
            <a:r>
              <a:rPr lang="en-US" sz="1500" err="1">
                <a:solidFill>
                  <a:srgbClr val="FFFFFF"/>
                </a:solidFill>
                <a:ea typeface="+mn-lt"/>
                <a:cs typeface="+mn-lt"/>
              </a:rPr>
              <a:t>सहायता</a:t>
            </a:r>
            <a:r>
              <a:rPr lang="en-US" sz="1500">
                <a:solidFill>
                  <a:srgbClr val="FFFFFF"/>
                </a:solidFill>
                <a:ea typeface="+mn-lt"/>
                <a:cs typeface="+mn-lt"/>
              </a:rPr>
              <a:t> </a:t>
            </a:r>
            <a:r>
              <a:rPr lang="en-US" sz="1500" err="1">
                <a:solidFill>
                  <a:srgbClr val="FFFFFF"/>
                </a:solidFill>
                <a:ea typeface="+mn-lt"/>
                <a:cs typeface="+mn-lt"/>
              </a:rPr>
              <a:t>मिलती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panose="020F0502020204030204"/>
              <a:cs typeface="Calibri" panose="020F0502020204030204"/>
            </a:endParaRPr>
          </a:p>
          <a:p>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निश्चित</a:t>
            </a:r>
            <a:r>
              <a:rPr lang="en-US" sz="1500">
                <a:solidFill>
                  <a:srgbClr val="FFFFFF"/>
                </a:solidFill>
                <a:ea typeface="+mn-lt"/>
                <a:cs typeface="+mn-lt"/>
              </a:rPr>
              <a:t> </a:t>
            </a:r>
            <a:r>
              <a:rPr lang="en-US" sz="1500" err="1">
                <a:solidFill>
                  <a:srgbClr val="FFFFFF"/>
                </a:solidFill>
                <a:ea typeface="+mn-lt"/>
                <a:cs typeface="+mn-lt"/>
              </a:rPr>
              <a:t>होने</a:t>
            </a:r>
            <a:r>
              <a:rPr lang="en-US" sz="1500">
                <a:solidFill>
                  <a:srgbClr val="FFFFFF"/>
                </a:solidFill>
                <a:ea typeface="+mn-lt"/>
                <a:cs typeface="+mn-lt"/>
              </a:rPr>
              <a:t> </a:t>
            </a:r>
            <a:r>
              <a:rPr lang="en-US" sz="1500" err="1">
                <a:solidFill>
                  <a:srgbClr val="FFFFFF"/>
                </a:solidFill>
                <a:ea typeface="+mn-lt"/>
                <a:cs typeface="+mn-lt"/>
              </a:rPr>
              <a:t>से</a:t>
            </a:r>
            <a:r>
              <a:rPr lang="en-US" sz="1500">
                <a:solidFill>
                  <a:srgbClr val="FFFFFF"/>
                </a:solidFill>
                <a:ea typeface="+mn-lt"/>
                <a:cs typeface="+mn-lt"/>
              </a:rPr>
              <a:t> </a:t>
            </a:r>
            <a:r>
              <a:rPr lang="en-US" sz="1500" err="1">
                <a:solidFill>
                  <a:srgbClr val="FFFFFF"/>
                </a:solidFill>
                <a:ea typeface="+mn-lt"/>
                <a:cs typeface="+mn-lt"/>
              </a:rPr>
              <a:t>अध्यापक</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यह</a:t>
            </a:r>
            <a:r>
              <a:rPr lang="en-US" sz="1500">
                <a:solidFill>
                  <a:srgbClr val="FFFFFF"/>
                </a:solidFill>
                <a:ea typeface="+mn-lt"/>
                <a:cs typeface="+mn-lt"/>
              </a:rPr>
              <a:t> </a:t>
            </a:r>
            <a:r>
              <a:rPr lang="en-US" sz="1500" err="1">
                <a:solidFill>
                  <a:srgbClr val="FFFFFF"/>
                </a:solidFill>
                <a:ea typeface="+mn-lt"/>
                <a:cs typeface="+mn-lt"/>
              </a:rPr>
              <a:t>पता</a:t>
            </a:r>
            <a:r>
              <a:rPr lang="en-US" sz="1500">
                <a:solidFill>
                  <a:srgbClr val="FFFFFF"/>
                </a:solidFill>
                <a:ea typeface="+mn-lt"/>
                <a:cs typeface="+mn-lt"/>
              </a:rPr>
              <a:t> </a:t>
            </a:r>
            <a:r>
              <a:rPr lang="en-US" sz="1500" err="1">
                <a:solidFill>
                  <a:srgbClr val="FFFFFF"/>
                </a:solidFill>
                <a:ea typeface="+mn-lt"/>
                <a:cs typeface="+mn-lt"/>
              </a:rPr>
              <a:t>लगता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पूरे</a:t>
            </a:r>
            <a:r>
              <a:rPr lang="en-US" sz="1500">
                <a:solidFill>
                  <a:srgbClr val="FFFFFF"/>
                </a:solidFill>
                <a:ea typeface="+mn-lt"/>
                <a:cs typeface="+mn-lt"/>
              </a:rPr>
              <a:t> </a:t>
            </a:r>
            <a:r>
              <a:rPr lang="en-US" sz="1500" err="1">
                <a:solidFill>
                  <a:srgbClr val="FFFFFF"/>
                </a:solidFill>
                <a:ea typeface="+mn-lt"/>
                <a:cs typeface="+mn-lt"/>
              </a:rPr>
              <a:t>शिक्षण-सत्र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दौरान</a:t>
            </a:r>
            <a:r>
              <a:rPr lang="en-US" sz="1500">
                <a:solidFill>
                  <a:srgbClr val="FFFFFF"/>
                </a:solidFill>
                <a:ea typeface="+mn-lt"/>
                <a:cs typeface="+mn-lt"/>
              </a:rPr>
              <a:t> </a:t>
            </a:r>
            <a:r>
              <a:rPr lang="en-US" sz="1500" err="1">
                <a:solidFill>
                  <a:srgbClr val="FFFFFF"/>
                </a:solidFill>
                <a:ea typeface="+mn-lt"/>
                <a:cs typeface="+mn-lt"/>
              </a:rPr>
              <a:t>उसे</a:t>
            </a:r>
            <a:r>
              <a:rPr lang="en-US" sz="1500">
                <a:solidFill>
                  <a:srgbClr val="FFFFFF"/>
                </a:solidFill>
                <a:ea typeface="+mn-lt"/>
                <a:cs typeface="+mn-lt"/>
              </a:rPr>
              <a:t> </a:t>
            </a:r>
            <a:r>
              <a:rPr lang="en-US" sz="1500" err="1">
                <a:solidFill>
                  <a:srgbClr val="FFFFFF"/>
                </a:solidFill>
                <a:ea typeface="+mn-lt"/>
                <a:cs typeface="+mn-lt"/>
              </a:rPr>
              <a:t>किस</a:t>
            </a:r>
            <a:r>
              <a:rPr lang="en-US" sz="1500">
                <a:solidFill>
                  <a:srgbClr val="FFFFFF"/>
                </a:solidFill>
                <a:ea typeface="+mn-lt"/>
                <a:cs typeface="+mn-lt"/>
              </a:rPr>
              <a:t> </a:t>
            </a:r>
            <a:r>
              <a:rPr lang="en-US" sz="1500" err="1">
                <a:solidFill>
                  <a:srgbClr val="FFFFFF"/>
                </a:solidFill>
                <a:ea typeface="+mn-lt"/>
                <a:cs typeface="+mn-lt"/>
              </a:rPr>
              <a:t>कक्षा</a:t>
            </a:r>
            <a:r>
              <a:rPr lang="en-US" sz="1500">
                <a:solidFill>
                  <a:srgbClr val="FFFFFF"/>
                </a:solidFill>
                <a:ea typeface="+mn-lt"/>
                <a:cs typeface="+mn-lt"/>
              </a:rPr>
              <a:t> </a:t>
            </a:r>
            <a:r>
              <a:rPr lang="en-US" sz="1500" err="1">
                <a:solidFill>
                  <a:srgbClr val="FFFFFF"/>
                </a:solidFill>
                <a:ea typeface="+mn-lt"/>
                <a:cs typeface="+mn-lt"/>
              </a:rPr>
              <a:t>विशेष</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क्या</a:t>
            </a:r>
            <a:r>
              <a:rPr lang="en-US" sz="1500">
                <a:solidFill>
                  <a:srgbClr val="FFFFFF"/>
                </a:solidFill>
                <a:ea typeface="+mn-lt"/>
                <a:cs typeface="+mn-lt"/>
              </a:rPr>
              <a:t> व </a:t>
            </a:r>
            <a:r>
              <a:rPr lang="en-US" sz="1500" err="1">
                <a:solidFill>
                  <a:srgbClr val="FFFFFF"/>
                </a:solidFill>
                <a:ea typeface="+mn-lt"/>
                <a:cs typeface="+mn-lt"/>
              </a:rPr>
              <a:t>कितना</a:t>
            </a:r>
            <a:r>
              <a:rPr lang="en-US" sz="1500">
                <a:solidFill>
                  <a:srgbClr val="FFFFFF"/>
                </a:solidFill>
                <a:ea typeface="+mn-lt"/>
                <a:cs typeface="+mn-lt"/>
              </a:rPr>
              <a:t> </a:t>
            </a:r>
            <a:r>
              <a:rPr lang="en-US" sz="1500" err="1">
                <a:solidFill>
                  <a:srgbClr val="FFFFFF"/>
                </a:solidFill>
                <a:ea typeface="+mn-lt"/>
                <a:cs typeface="+mn-lt"/>
              </a:rPr>
              <a:t>पढ़ाना</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छात्रों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भी</a:t>
            </a:r>
            <a:r>
              <a:rPr lang="en-US" sz="1500">
                <a:solidFill>
                  <a:srgbClr val="FFFFFF"/>
                </a:solidFill>
                <a:ea typeface="+mn-lt"/>
                <a:cs typeface="+mn-lt"/>
              </a:rPr>
              <a:t> </a:t>
            </a:r>
            <a:r>
              <a:rPr lang="en-US" sz="1500" err="1">
                <a:solidFill>
                  <a:srgbClr val="FFFFFF"/>
                </a:solidFill>
                <a:ea typeface="+mn-lt"/>
                <a:cs typeface="+mn-lt"/>
              </a:rPr>
              <a:t>यह</a:t>
            </a:r>
            <a:r>
              <a:rPr lang="en-US" sz="1500">
                <a:solidFill>
                  <a:srgbClr val="FFFFFF"/>
                </a:solidFill>
                <a:ea typeface="+mn-lt"/>
                <a:cs typeface="+mn-lt"/>
              </a:rPr>
              <a:t> </a:t>
            </a:r>
            <a:r>
              <a:rPr lang="en-US" sz="1500" err="1">
                <a:solidFill>
                  <a:srgbClr val="FFFFFF"/>
                </a:solidFill>
                <a:ea typeface="+mn-lt"/>
                <a:cs typeface="+mn-lt"/>
              </a:rPr>
              <a:t>पता</a:t>
            </a:r>
            <a:r>
              <a:rPr lang="en-US" sz="1500">
                <a:solidFill>
                  <a:srgbClr val="FFFFFF"/>
                </a:solidFill>
                <a:ea typeface="+mn-lt"/>
                <a:cs typeface="+mn-lt"/>
              </a:rPr>
              <a:t> </a:t>
            </a:r>
            <a:r>
              <a:rPr lang="en-US" sz="1500" err="1">
                <a:solidFill>
                  <a:srgbClr val="FFFFFF"/>
                </a:solidFill>
                <a:ea typeface="+mn-lt"/>
                <a:cs typeface="+mn-lt"/>
              </a:rPr>
              <a:t>चल</a:t>
            </a:r>
            <a:r>
              <a:rPr lang="en-US" sz="1500">
                <a:solidFill>
                  <a:srgbClr val="FFFFFF"/>
                </a:solidFill>
                <a:ea typeface="+mn-lt"/>
                <a:cs typeface="+mn-lt"/>
              </a:rPr>
              <a:t> </a:t>
            </a:r>
            <a:r>
              <a:rPr lang="en-US" sz="1500" err="1">
                <a:solidFill>
                  <a:srgbClr val="FFFFFF"/>
                </a:solidFill>
                <a:ea typeface="+mn-lt"/>
                <a:cs typeface="+mn-lt"/>
              </a:rPr>
              <a:t>जाता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किसी</a:t>
            </a:r>
            <a:r>
              <a:rPr lang="en-US" sz="1500">
                <a:solidFill>
                  <a:srgbClr val="FFFFFF"/>
                </a:solidFill>
                <a:ea typeface="+mn-lt"/>
                <a:cs typeface="+mn-lt"/>
              </a:rPr>
              <a:t> </a:t>
            </a:r>
            <a:r>
              <a:rPr lang="en-US" sz="1500" err="1">
                <a:solidFill>
                  <a:srgbClr val="FFFFFF"/>
                </a:solidFill>
                <a:ea typeface="+mn-lt"/>
                <a:cs typeface="+mn-lt"/>
              </a:rPr>
              <a:t>कक्षा</a:t>
            </a:r>
            <a:r>
              <a:rPr lang="en-US" sz="1500">
                <a:solidFill>
                  <a:srgbClr val="FFFFFF"/>
                </a:solidFill>
                <a:ea typeface="+mn-lt"/>
                <a:cs typeface="+mn-lt"/>
              </a:rPr>
              <a:t> </a:t>
            </a:r>
            <a:r>
              <a:rPr lang="en-US" sz="1500" err="1">
                <a:solidFill>
                  <a:srgbClr val="FFFFFF"/>
                </a:solidFill>
                <a:ea typeface="+mn-lt"/>
                <a:cs typeface="+mn-lt"/>
              </a:rPr>
              <a:t>विशेष</a:t>
            </a:r>
            <a:r>
              <a:rPr lang="en-US" sz="1500">
                <a:solidFill>
                  <a:srgbClr val="FFFFFF"/>
                </a:solidFill>
                <a:ea typeface="+mn-lt"/>
                <a:cs typeface="+mn-lt"/>
              </a:rPr>
              <a:t> </a:t>
            </a:r>
            <a:r>
              <a:rPr lang="en-US" sz="1500" err="1">
                <a:solidFill>
                  <a:srgbClr val="FFFFFF"/>
                </a:solidFill>
                <a:ea typeface="+mn-lt"/>
                <a:cs typeface="+mn-lt"/>
              </a:rPr>
              <a:t>में</a:t>
            </a:r>
            <a:r>
              <a:rPr lang="en-US" sz="1500">
                <a:solidFill>
                  <a:srgbClr val="FFFFFF"/>
                </a:solidFill>
                <a:ea typeface="+mn-lt"/>
                <a:cs typeface="+mn-lt"/>
              </a:rPr>
              <a:t> </a:t>
            </a:r>
            <a:r>
              <a:rPr lang="en-US" sz="1500" err="1">
                <a:solidFill>
                  <a:srgbClr val="FFFFFF"/>
                </a:solidFill>
                <a:ea typeface="+mn-lt"/>
                <a:cs typeface="+mn-lt"/>
              </a:rPr>
              <a:t>उन्हें</a:t>
            </a:r>
            <a:r>
              <a:rPr lang="en-US" sz="1500">
                <a:solidFill>
                  <a:srgbClr val="FFFFFF"/>
                </a:solidFill>
                <a:ea typeface="+mn-lt"/>
                <a:cs typeface="+mn-lt"/>
              </a:rPr>
              <a:t> </a:t>
            </a:r>
            <a:r>
              <a:rPr lang="en-US" sz="1500" err="1">
                <a:solidFill>
                  <a:srgbClr val="FFFFFF"/>
                </a:solidFill>
                <a:ea typeface="+mn-lt"/>
                <a:cs typeface="+mn-lt"/>
              </a:rPr>
              <a:t>पूरे</a:t>
            </a:r>
            <a:r>
              <a:rPr lang="en-US" sz="1500">
                <a:solidFill>
                  <a:srgbClr val="FFFFFF"/>
                </a:solidFill>
                <a:ea typeface="+mn-lt"/>
                <a:cs typeface="+mn-lt"/>
              </a:rPr>
              <a:t> </a:t>
            </a:r>
            <a:r>
              <a:rPr lang="en-US" sz="1500" err="1">
                <a:solidFill>
                  <a:srgbClr val="FFFFFF"/>
                </a:solidFill>
                <a:ea typeface="+mn-lt"/>
                <a:cs typeface="+mn-lt"/>
              </a:rPr>
              <a:t>शिक्षण-सत्र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दौरान</a:t>
            </a:r>
            <a:r>
              <a:rPr lang="en-US" sz="1500">
                <a:solidFill>
                  <a:srgbClr val="FFFFFF"/>
                </a:solidFill>
                <a:ea typeface="+mn-lt"/>
                <a:cs typeface="+mn-lt"/>
              </a:rPr>
              <a:t> </a:t>
            </a:r>
            <a:r>
              <a:rPr lang="en-US" sz="1500" err="1">
                <a:solidFill>
                  <a:srgbClr val="FFFFFF"/>
                </a:solidFill>
                <a:ea typeface="+mn-lt"/>
                <a:cs typeface="+mn-lt"/>
              </a:rPr>
              <a:t>क्या-क्या</a:t>
            </a:r>
            <a:r>
              <a:rPr lang="en-US" sz="1500">
                <a:solidFill>
                  <a:srgbClr val="FFFFFF"/>
                </a:solidFill>
                <a:ea typeface="+mn-lt"/>
                <a:cs typeface="+mn-lt"/>
              </a:rPr>
              <a:t> </a:t>
            </a:r>
            <a:r>
              <a:rPr lang="en-US" sz="1500" err="1">
                <a:solidFill>
                  <a:srgbClr val="FFFFFF"/>
                </a:solidFill>
                <a:ea typeface="+mn-lt"/>
                <a:cs typeface="+mn-lt"/>
              </a:rPr>
              <a:t>पढ़ना</a:t>
            </a:r>
            <a:r>
              <a:rPr lang="en-US" sz="1500">
                <a:solidFill>
                  <a:srgbClr val="FFFFFF"/>
                </a:solidFill>
                <a:ea typeface="+mn-lt"/>
                <a:cs typeface="+mn-lt"/>
              </a:rPr>
              <a:t> व </a:t>
            </a:r>
            <a:r>
              <a:rPr lang="en-US" sz="1500" err="1">
                <a:solidFill>
                  <a:srgbClr val="FFFFFF"/>
                </a:solidFill>
                <a:ea typeface="+mn-lt"/>
                <a:cs typeface="+mn-lt"/>
              </a:rPr>
              <a:t>सीखना</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सहायता</a:t>
            </a:r>
            <a:r>
              <a:rPr lang="en-US" sz="1500">
                <a:solidFill>
                  <a:srgbClr val="FFFFFF"/>
                </a:solidFill>
                <a:ea typeface="+mn-lt"/>
                <a:cs typeface="+mn-lt"/>
              </a:rPr>
              <a:t> </a:t>
            </a:r>
            <a:r>
              <a:rPr lang="en-US" sz="1500" err="1">
                <a:solidFill>
                  <a:srgbClr val="FFFFFF"/>
                </a:solidFill>
                <a:ea typeface="+mn-lt"/>
                <a:cs typeface="+mn-lt"/>
              </a:rPr>
              <a:t>से</a:t>
            </a:r>
            <a:r>
              <a:rPr lang="en-US" sz="1500">
                <a:solidFill>
                  <a:srgbClr val="FFFFFF"/>
                </a:solidFill>
                <a:ea typeface="+mn-lt"/>
                <a:cs typeface="+mn-lt"/>
              </a:rPr>
              <a:t> </a:t>
            </a:r>
            <a:r>
              <a:rPr lang="en-US" sz="1500" err="1">
                <a:solidFill>
                  <a:srgbClr val="FFFFFF"/>
                </a:solidFill>
                <a:ea typeface="+mn-lt"/>
                <a:cs typeface="+mn-lt"/>
              </a:rPr>
              <a:t>अध्यापक</a:t>
            </a:r>
            <a:r>
              <a:rPr lang="en-US" sz="1500">
                <a:solidFill>
                  <a:srgbClr val="FFFFFF"/>
                </a:solidFill>
                <a:ea typeface="+mn-lt"/>
                <a:cs typeface="+mn-lt"/>
              </a:rPr>
              <a:t> </a:t>
            </a:r>
            <a:r>
              <a:rPr lang="en-US" sz="1500" err="1">
                <a:solidFill>
                  <a:srgbClr val="FFFFFF"/>
                </a:solidFill>
                <a:ea typeface="+mn-lt"/>
                <a:cs typeface="+mn-lt"/>
              </a:rPr>
              <a:t>कक्षा</a:t>
            </a:r>
            <a:r>
              <a:rPr lang="en-US" sz="1500">
                <a:solidFill>
                  <a:srgbClr val="FFFFFF"/>
                </a:solidFill>
                <a:ea typeface="+mn-lt"/>
                <a:cs typeface="+mn-lt"/>
              </a:rPr>
              <a:t> </a:t>
            </a:r>
            <a:r>
              <a:rPr lang="en-US" sz="1500" err="1">
                <a:solidFill>
                  <a:srgbClr val="FFFFFF"/>
                </a:solidFill>
                <a:ea typeface="+mn-lt"/>
                <a:cs typeface="+mn-lt"/>
              </a:rPr>
              <a:t>शिक्षण</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दौरान</a:t>
            </a:r>
            <a:r>
              <a:rPr lang="en-US" sz="1500">
                <a:solidFill>
                  <a:srgbClr val="FFFFFF"/>
                </a:solidFill>
                <a:ea typeface="+mn-lt"/>
                <a:cs typeface="+mn-lt"/>
              </a:rPr>
              <a:t> </a:t>
            </a:r>
            <a:r>
              <a:rPr lang="en-US" sz="1500" err="1">
                <a:solidFill>
                  <a:srgbClr val="FFFFFF"/>
                </a:solidFill>
                <a:ea typeface="+mn-lt"/>
                <a:cs typeface="+mn-lt"/>
              </a:rPr>
              <a:t>अपने</a:t>
            </a:r>
            <a:r>
              <a:rPr lang="en-US" sz="1500">
                <a:solidFill>
                  <a:srgbClr val="FFFFFF"/>
                </a:solidFill>
                <a:ea typeface="+mn-lt"/>
                <a:cs typeface="+mn-lt"/>
              </a:rPr>
              <a:t> </a:t>
            </a:r>
            <a:r>
              <a:rPr lang="en-US" sz="1500" err="1">
                <a:solidFill>
                  <a:srgbClr val="FFFFFF"/>
                </a:solidFill>
                <a:ea typeface="+mn-lt"/>
                <a:cs typeface="+mn-lt"/>
              </a:rPr>
              <a:t>शिक्षण-लक्ष्यों</a:t>
            </a:r>
            <a:r>
              <a:rPr lang="en-US" sz="1500">
                <a:solidFill>
                  <a:srgbClr val="FFFFFF"/>
                </a:solidFill>
                <a:ea typeface="+mn-lt"/>
                <a:cs typeface="+mn-lt"/>
              </a:rPr>
              <a:t> </a:t>
            </a:r>
            <a:r>
              <a:rPr lang="en-US" sz="1500" err="1">
                <a:solidFill>
                  <a:srgbClr val="FFFFFF"/>
                </a:solidFill>
                <a:ea typeface="+mn-lt"/>
                <a:cs typeface="+mn-lt"/>
              </a:rPr>
              <a:t>से</a:t>
            </a:r>
            <a:r>
              <a:rPr lang="en-US" sz="1500">
                <a:solidFill>
                  <a:srgbClr val="FFFFFF"/>
                </a:solidFill>
                <a:ea typeface="+mn-lt"/>
                <a:cs typeface="+mn-lt"/>
              </a:rPr>
              <a:t> </a:t>
            </a:r>
            <a:r>
              <a:rPr lang="en-US" sz="1500" err="1">
                <a:solidFill>
                  <a:srgbClr val="FFFFFF"/>
                </a:solidFill>
                <a:ea typeface="+mn-lt"/>
                <a:cs typeface="+mn-lt"/>
              </a:rPr>
              <a:t>नहीं</a:t>
            </a:r>
            <a:r>
              <a:rPr lang="en-US" sz="1500">
                <a:solidFill>
                  <a:srgbClr val="FFFFFF"/>
                </a:solidFill>
                <a:ea typeface="+mn-lt"/>
                <a:cs typeface="+mn-lt"/>
              </a:rPr>
              <a:t> </a:t>
            </a:r>
            <a:r>
              <a:rPr lang="en-US" sz="1500" err="1">
                <a:solidFill>
                  <a:srgbClr val="FFFFFF"/>
                </a:solidFill>
                <a:ea typeface="+mn-lt"/>
                <a:cs typeface="+mn-lt"/>
              </a:rPr>
              <a:t>भटकता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सहायता</a:t>
            </a:r>
            <a:r>
              <a:rPr lang="en-US" sz="1500">
                <a:solidFill>
                  <a:srgbClr val="FFFFFF"/>
                </a:solidFill>
                <a:ea typeface="+mn-lt"/>
                <a:cs typeface="+mn-lt"/>
              </a:rPr>
              <a:t> </a:t>
            </a:r>
            <a:r>
              <a:rPr lang="en-US" sz="1500" err="1">
                <a:solidFill>
                  <a:srgbClr val="FFFFFF"/>
                </a:solidFill>
                <a:ea typeface="+mn-lt"/>
                <a:cs typeface="+mn-lt"/>
              </a:rPr>
              <a:t>से</a:t>
            </a:r>
            <a:r>
              <a:rPr lang="en-US" sz="1500">
                <a:solidFill>
                  <a:srgbClr val="FFFFFF"/>
                </a:solidFill>
                <a:ea typeface="+mn-lt"/>
                <a:cs typeface="+mn-lt"/>
              </a:rPr>
              <a:t> </a:t>
            </a:r>
            <a:r>
              <a:rPr lang="en-US" sz="1500" err="1">
                <a:solidFill>
                  <a:srgbClr val="FFFFFF"/>
                </a:solidFill>
                <a:ea typeface="+mn-lt"/>
                <a:cs typeface="+mn-lt"/>
              </a:rPr>
              <a:t>छात्रों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योग्यता</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मूल्यांकन</a:t>
            </a:r>
            <a:r>
              <a:rPr lang="en-US" sz="1500">
                <a:solidFill>
                  <a:srgbClr val="FFFFFF"/>
                </a:solidFill>
                <a:ea typeface="+mn-lt"/>
                <a:cs typeface="+mn-lt"/>
              </a:rPr>
              <a:t> </a:t>
            </a:r>
            <a:r>
              <a:rPr lang="en-US" sz="1500" err="1">
                <a:solidFill>
                  <a:srgbClr val="FFFFFF"/>
                </a:solidFill>
                <a:ea typeface="+mn-lt"/>
                <a:cs typeface="+mn-lt"/>
              </a:rPr>
              <a:t>एक</a:t>
            </a:r>
            <a:r>
              <a:rPr lang="en-US" sz="1500">
                <a:solidFill>
                  <a:srgbClr val="FFFFFF"/>
                </a:solidFill>
                <a:ea typeface="+mn-lt"/>
                <a:cs typeface="+mn-lt"/>
              </a:rPr>
              <a:t> </a:t>
            </a:r>
            <a:r>
              <a:rPr lang="en-US" sz="1500" err="1">
                <a:solidFill>
                  <a:srgbClr val="FFFFFF"/>
                </a:solidFill>
                <a:ea typeface="+mn-lt"/>
                <a:cs typeface="+mn-lt"/>
              </a:rPr>
              <a:t>निश्चित</a:t>
            </a:r>
            <a:r>
              <a:rPr lang="en-US" sz="1500">
                <a:solidFill>
                  <a:srgbClr val="FFFFFF"/>
                </a:solidFill>
                <a:ea typeface="+mn-lt"/>
                <a:cs typeface="+mn-lt"/>
              </a:rPr>
              <a:t> </a:t>
            </a:r>
            <a:r>
              <a:rPr lang="en-US" sz="1500" err="1">
                <a:solidFill>
                  <a:srgbClr val="FFFFFF"/>
                </a:solidFill>
                <a:ea typeface="+mn-lt"/>
                <a:cs typeface="+mn-lt"/>
              </a:rPr>
              <a:t>समय</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पश्चात्</a:t>
            </a:r>
            <a:r>
              <a:rPr lang="en-US" sz="1500">
                <a:solidFill>
                  <a:srgbClr val="FFFFFF"/>
                </a:solidFill>
                <a:ea typeface="+mn-lt"/>
                <a:cs typeface="+mn-lt"/>
              </a:rPr>
              <a:t> </a:t>
            </a:r>
            <a:r>
              <a:rPr lang="en-US" sz="1500" err="1">
                <a:solidFill>
                  <a:srgbClr val="FFFFFF"/>
                </a:solidFill>
                <a:ea typeface="+mn-lt"/>
                <a:cs typeface="+mn-lt"/>
              </a:rPr>
              <a:t>किया</a:t>
            </a:r>
            <a:r>
              <a:rPr lang="en-US" sz="1500">
                <a:solidFill>
                  <a:srgbClr val="FFFFFF"/>
                </a:solidFill>
                <a:ea typeface="+mn-lt"/>
                <a:cs typeface="+mn-lt"/>
              </a:rPr>
              <a:t> </a:t>
            </a:r>
            <a:r>
              <a:rPr lang="en-US" sz="1500" err="1">
                <a:solidFill>
                  <a:srgbClr val="FFFFFF"/>
                </a:solidFill>
                <a:ea typeface="+mn-lt"/>
                <a:cs typeface="+mn-lt"/>
              </a:rPr>
              <a:t>जा</a:t>
            </a:r>
            <a:r>
              <a:rPr lang="en-US" sz="1500">
                <a:solidFill>
                  <a:srgbClr val="FFFFFF"/>
                </a:solidFill>
                <a:ea typeface="+mn-lt"/>
                <a:cs typeface="+mn-lt"/>
              </a:rPr>
              <a:t> </a:t>
            </a:r>
            <a:r>
              <a:rPr lang="en-US" sz="1500" err="1">
                <a:solidFill>
                  <a:srgbClr val="FFFFFF"/>
                </a:solidFill>
                <a:ea typeface="+mn-lt"/>
                <a:cs typeface="+mn-lt"/>
              </a:rPr>
              <a:t>सकता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पूरे</a:t>
            </a:r>
            <a:r>
              <a:rPr lang="en-US" sz="1500">
                <a:solidFill>
                  <a:srgbClr val="FFFFFF"/>
                </a:solidFill>
                <a:ea typeface="+mn-lt"/>
                <a:cs typeface="+mn-lt"/>
              </a:rPr>
              <a:t> </a:t>
            </a:r>
            <a:r>
              <a:rPr lang="en-US" sz="1500" err="1">
                <a:solidFill>
                  <a:srgbClr val="FFFFFF"/>
                </a:solidFill>
                <a:ea typeface="+mn-lt"/>
                <a:cs typeface="+mn-lt"/>
              </a:rPr>
              <a:t>समाज</a:t>
            </a:r>
            <a:r>
              <a:rPr lang="en-US" sz="1500">
                <a:solidFill>
                  <a:srgbClr val="FFFFFF"/>
                </a:solidFill>
                <a:ea typeface="+mn-lt"/>
                <a:cs typeface="+mn-lt"/>
              </a:rPr>
              <a:t> व </a:t>
            </a:r>
            <a:r>
              <a:rPr lang="en-US" sz="1500" err="1">
                <a:solidFill>
                  <a:srgbClr val="FFFFFF"/>
                </a:solidFill>
                <a:ea typeface="+mn-lt"/>
                <a:cs typeface="+mn-lt"/>
              </a:rPr>
              <a:t>देश</a:t>
            </a:r>
            <a:r>
              <a:rPr lang="en-US" sz="1500">
                <a:solidFill>
                  <a:srgbClr val="FFFFFF"/>
                </a:solidFill>
                <a:ea typeface="+mn-lt"/>
                <a:cs typeface="+mn-lt"/>
              </a:rPr>
              <a:t> </a:t>
            </a:r>
            <a:r>
              <a:rPr lang="en-US" sz="1500" err="1">
                <a:solidFill>
                  <a:srgbClr val="FFFFFF"/>
                </a:solidFill>
                <a:ea typeface="+mn-lt"/>
                <a:cs typeface="+mn-lt"/>
              </a:rPr>
              <a:t>में</a:t>
            </a:r>
            <a:r>
              <a:rPr lang="en-US" sz="1500">
                <a:solidFill>
                  <a:srgbClr val="FFFFFF"/>
                </a:solidFill>
                <a:ea typeface="+mn-lt"/>
                <a:cs typeface="+mn-lt"/>
              </a:rPr>
              <a:t> </a:t>
            </a:r>
            <a:r>
              <a:rPr lang="en-US" sz="1500" err="1">
                <a:solidFill>
                  <a:srgbClr val="FFFFFF"/>
                </a:solidFill>
                <a:ea typeface="+mn-lt"/>
                <a:cs typeface="+mn-lt"/>
              </a:rPr>
              <a:t>शिक्षा</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सामान्य</a:t>
            </a:r>
            <a:r>
              <a:rPr lang="en-US" sz="1500">
                <a:solidFill>
                  <a:srgbClr val="FFFFFF"/>
                </a:solidFill>
                <a:ea typeface="+mn-lt"/>
                <a:cs typeface="+mn-lt"/>
              </a:rPr>
              <a:t> </a:t>
            </a:r>
            <a:r>
              <a:rPr lang="en-US" sz="1500" err="1">
                <a:solidFill>
                  <a:srgbClr val="FFFFFF"/>
                </a:solidFill>
                <a:ea typeface="+mn-lt"/>
                <a:cs typeface="+mn-lt"/>
              </a:rPr>
              <a:t>स्तर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बनाए</a:t>
            </a:r>
            <a:r>
              <a:rPr lang="en-US" sz="1500">
                <a:solidFill>
                  <a:srgbClr val="FFFFFF"/>
                </a:solidFill>
                <a:ea typeface="+mn-lt"/>
                <a:cs typeface="+mn-lt"/>
              </a:rPr>
              <a:t> </a:t>
            </a:r>
            <a:r>
              <a:rPr lang="en-US" sz="1500" err="1">
                <a:solidFill>
                  <a:srgbClr val="FFFFFF"/>
                </a:solidFill>
                <a:ea typeface="+mn-lt"/>
                <a:cs typeface="+mn-lt"/>
              </a:rPr>
              <a:t>रखने</a:t>
            </a:r>
            <a:r>
              <a:rPr lang="en-US" sz="1500">
                <a:solidFill>
                  <a:srgbClr val="FFFFFF"/>
                </a:solidFill>
                <a:ea typeface="+mn-lt"/>
                <a:cs typeface="+mn-lt"/>
              </a:rPr>
              <a:t> </a:t>
            </a:r>
            <a:r>
              <a:rPr lang="en-US" sz="1500" err="1">
                <a:solidFill>
                  <a:srgbClr val="FFFFFF"/>
                </a:solidFill>
                <a:ea typeface="+mn-lt"/>
                <a:cs typeface="+mn-lt"/>
              </a:rPr>
              <a:t>में</a:t>
            </a:r>
            <a:r>
              <a:rPr lang="en-US" sz="1500">
                <a:solidFill>
                  <a:srgbClr val="FFFFFF"/>
                </a:solidFill>
                <a:ea typeface="+mn-lt"/>
                <a:cs typeface="+mn-lt"/>
              </a:rPr>
              <a:t> </a:t>
            </a:r>
            <a:r>
              <a:rPr lang="en-US" sz="1500" err="1">
                <a:solidFill>
                  <a:srgbClr val="FFFFFF"/>
                </a:solidFill>
                <a:ea typeface="+mn-lt"/>
                <a:cs typeface="+mn-lt"/>
              </a:rPr>
              <a:t>सहायक</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परीक्षण</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प्रश्नपत्र</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निर्माण</a:t>
            </a:r>
            <a:r>
              <a:rPr lang="en-US" sz="1500">
                <a:solidFill>
                  <a:srgbClr val="FFFFFF"/>
                </a:solidFill>
                <a:ea typeface="+mn-lt"/>
                <a:cs typeface="+mn-lt"/>
              </a:rPr>
              <a:t> </a:t>
            </a:r>
            <a:r>
              <a:rPr lang="en-US" sz="1500" err="1">
                <a:solidFill>
                  <a:srgbClr val="FFFFFF"/>
                </a:solidFill>
                <a:ea typeface="+mn-lt"/>
                <a:cs typeface="+mn-lt"/>
              </a:rPr>
              <a:t>करने</a:t>
            </a:r>
            <a:r>
              <a:rPr lang="en-US" sz="1500">
                <a:solidFill>
                  <a:srgbClr val="FFFFFF"/>
                </a:solidFill>
                <a:ea typeface="+mn-lt"/>
                <a:cs typeface="+mn-lt"/>
              </a:rPr>
              <a:t> </a:t>
            </a:r>
            <a:r>
              <a:rPr lang="en-US" sz="1500" err="1">
                <a:solidFill>
                  <a:srgbClr val="FFFFFF"/>
                </a:solidFill>
                <a:ea typeface="+mn-lt"/>
                <a:cs typeface="+mn-lt"/>
              </a:rPr>
              <a:t>हेतु</a:t>
            </a:r>
            <a:r>
              <a:rPr lang="en-US" sz="1500">
                <a:solidFill>
                  <a:srgbClr val="FFFFFF"/>
                </a:solidFill>
                <a:ea typeface="+mn-lt"/>
                <a:cs typeface="+mn-lt"/>
              </a:rPr>
              <a:t> </a:t>
            </a:r>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एक</a:t>
            </a:r>
            <a:r>
              <a:rPr lang="en-US" sz="1500">
                <a:solidFill>
                  <a:srgbClr val="FFFFFF"/>
                </a:solidFill>
                <a:ea typeface="+mn-lt"/>
                <a:cs typeface="+mn-lt"/>
              </a:rPr>
              <a:t> </a:t>
            </a:r>
            <a:r>
              <a:rPr lang="en-US" sz="1500" err="1">
                <a:solidFill>
                  <a:srgbClr val="FFFFFF"/>
                </a:solidFill>
                <a:ea typeface="+mn-lt"/>
                <a:cs typeface="+mn-lt"/>
              </a:rPr>
              <a:t>मार्गदर्शक</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भूमिका</a:t>
            </a:r>
            <a:r>
              <a:rPr lang="en-US" sz="1500">
                <a:solidFill>
                  <a:srgbClr val="FFFFFF"/>
                </a:solidFill>
                <a:ea typeface="+mn-lt"/>
                <a:cs typeface="+mn-lt"/>
              </a:rPr>
              <a:t> </a:t>
            </a:r>
            <a:r>
              <a:rPr lang="en-US" sz="1500" err="1">
                <a:solidFill>
                  <a:srgbClr val="FFFFFF"/>
                </a:solidFill>
                <a:ea typeface="+mn-lt"/>
                <a:cs typeface="+mn-lt"/>
              </a:rPr>
              <a:t>निभाता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पाठ्यपुस्तकों</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निर्माण</a:t>
            </a:r>
            <a:r>
              <a:rPr lang="en-US" sz="1500">
                <a:solidFill>
                  <a:srgbClr val="FFFFFF"/>
                </a:solidFill>
                <a:ea typeface="+mn-lt"/>
                <a:cs typeface="+mn-lt"/>
              </a:rPr>
              <a:t> </a:t>
            </a:r>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आधार</a:t>
            </a:r>
            <a:r>
              <a:rPr lang="en-US" sz="1500">
                <a:solidFill>
                  <a:srgbClr val="FFFFFF"/>
                </a:solidFill>
                <a:ea typeface="+mn-lt"/>
                <a:cs typeface="+mn-lt"/>
              </a:rPr>
              <a:t> </a:t>
            </a:r>
            <a:r>
              <a:rPr lang="en-US" sz="1500" err="1">
                <a:solidFill>
                  <a:srgbClr val="FFFFFF"/>
                </a:solidFill>
                <a:ea typeface="+mn-lt"/>
                <a:cs typeface="+mn-lt"/>
              </a:rPr>
              <a:t>पर</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r>
              <a:rPr lang="en-US" sz="1500" err="1">
                <a:solidFill>
                  <a:srgbClr val="FFFFFF"/>
                </a:solidFill>
                <a:ea typeface="+mn-lt"/>
                <a:cs typeface="+mn-lt"/>
              </a:rPr>
              <a:t>होता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a:t>
            </a:r>
            <a:endParaRPr lang="en-US" sz="1500">
              <a:solidFill>
                <a:srgbClr val="FFFFFF"/>
              </a:solidFill>
              <a:ea typeface="Calibri"/>
              <a:cs typeface="Calibri"/>
            </a:endParaRPr>
          </a:p>
          <a:p>
            <a:r>
              <a:rPr lang="en-US" sz="1500" err="1">
                <a:solidFill>
                  <a:srgbClr val="FFFFFF"/>
                </a:solidFill>
                <a:ea typeface="+mn-lt"/>
                <a:cs typeface="+mn-lt"/>
              </a:rPr>
              <a:t>पाठ्यक्रम</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सहायता</a:t>
            </a:r>
            <a:r>
              <a:rPr lang="en-US" sz="1500">
                <a:solidFill>
                  <a:srgbClr val="FFFFFF"/>
                </a:solidFill>
                <a:ea typeface="+mn-lt"/>
                <a:cs typeface="+mn-lt"/>
              </a:rPr>
              <a:t> </a:t>
            </a:r>
            <a:r>
              <a:rPr lang="en-US" sz="1500" err="1">
                <a:solidFill>
                  <a:srgbClr val="FFFFFF"/>
                </a:solidFill>
                <a:ea typeface="+mn-lt"/>
                <a:cs typeface="+mn-lt"/>
              </a:rPr>
              <a:t>से</a:t>
            </a:r>
            <a:r>
              <a:rPr lang="en-US" sz="1500">
                <a:solidFill>
                  <a:srgbClr val="FFFFFF"/>
                </a:solidFill>
                <a:ea typeface="+mn-lt"/>
                <a:cs typeface="+mn-lt"/>
              </a:rPr>
              <a:t> </a:t>
            </a:r>
            <a:r>
              <a:rPr lang="en-US" sz="1500" err="1">
                <a:solidFill>
                  <a:srgbClr val="FFFFFF"/>
                </a:solidFill>
                <a:ea typeface="+mn-lt"/>
                <a:cs typeface="+mn-lt"/>
              </a:rPr>
              <a:t>मुख्याध्यापक</a:t>
            </a:r>
            <a:r>
              <a:rPr lang="en-US" sz="1500">
                <a:solidFill>
                  <a:srgbClr val="FFFFFF"/>
                </a:solidFill>
                <a:ea typeface="+mn-lt"/>
                <a:cs typeface="+mn-lt"/>
              </a:rPr>
              <a:t> </a:t>
            </a:r>
            <a:r>
              <a:rPr lang="en-US" sz="1500" err="1">
                <a:solidFill>
                  <a:srgbClr val="FFFFFF"/>
                </a:solidFill>
                <a:ea typeface="+mn-lt"/>
                <a:cs typeface="+mn-lt"/>
              </a:rPr>
              <a:t>या</a:t>
            </a:r>
            <a:r>
              <a:rPr lang="en-US" sz="1500">
                <a:solidFill>
                  <a:srgbClr val="FFFFFF"/>
                </a:solidFill>
                <a:ea typeface="+mn-lt"/>
                <a:cs typeface="+mn-lt"/>
              </a:rPr>
              <a:t> </a:t>
            </a:r>
            <a:r>
              <a:rPr lang="en-US" sz="1500" err="1">
                <a:solidFill>
                  <a:srgbClr val="FFFFFF"/>
                </a:solidFill>
                <a:ea typeface="+mn-lt"/>
                <a:cs typeface="+mn-lt"/>
              </a:rPr>
              <a:t>निरीक्षक</a:t>
            </a:r>
            <a:r>
              <a:rPr lang="en-US" sz="1500">
                <a:solidFill>
                  <a:srgbClr val="FFFFFF"/>
                </a:solidFill>
                <a:ea typeface="+mn-lt"/>
                <a:cs typeface="+mn-lt"/>
              </a:rPr>
              <a:t> </a:t>
            </a:r>
            <a:r>
              <a:rPr lang="en-US" sz="1500" err="1">
                <a:solidFill>
                  <a:srgbClr val="FFFFFF"/>
                </a:solidFill>
                <a:ea typeface="+mn-lt"/>
                <a:cs typeface="+mn-lt"/>
              </a:rPr>
              <a:t>अपने</a:t>
            </a:r>
            <a:r>
              <a:rPr lang="en-US" sz="1500">
                <a:solidFill>
                  <a:srgbClr val="FFFFFF"/>
                </a:solidFill>
                <a:ea typeface="+mn-lt"/>
                <a:cs typeface="+mn-lt"/>
              </a:rPr>
              <a:t> </a:t>
            </a:r>
            <a:r>
              <a:rPr lang="en-US" sz="1500" err="1">
                <a:solidFill>
                  <a:srgbClr val="FFFFFF"/>
                </a:solidFill>
                <a:ea typeface="+mn-lt"/>
                <a:cs typeface="+mn-lt"/>
              </a:rPr>
              <a:t>विद्यालय</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शैक्षिक</a:t>
            </a:r>
            <a:r>
              <a:rPr lang="en-US" sz="1500">
                <a:solidFill>
                  <a:srgbClr val="FFFFFF"/>
                </a:solidFill>
                <a:ea typeface="+mn-lt"/>
                <a:cs typeface="+mn-lt"/>
              </a:rPr>
              <a:t> </a:t>
            </a:r>
            <a:r>
              <a:rPr lang="en-US" sz="1500" err="1">
                <a:solidFill>
                  <a:srgbClr val="FFFFFF"/>
                </a:solidFill>
                <a:ea typeface="+mn-lt"/>
                <a:cs typeface="+mn-lt"/>
              </a:rPr>
              <a:t>प्रगति</a:t>
            </a:r>
            <a:r>
              <a:rPr lang="en-US" sz="1500">
                <a:solidFill>
                  <a:srgbClr val="FFFFFF"/>
                </a:solidFill>
                <a:ea typeface="+mn-lt"/>
                <a:cs typeface="+mn-lt"/>
              </a:rPr>
              <a:t> </a:t>
            </a:r>
            <a:r>
              <a:rPr lang="en-US" sz="1500" err="1">
                <a:solidFill>
                  <a:srgbClr val="FFFFFF"/>
                </a:solidFill>
                <a:ea typeface="+mn-lt"/>
                <a:cs typeface="+mn-lt"/>
              </a:rPr>
              <a:t>का</a:t>
            </a:r>
            <a:r>
              <a:rPr lang="en-US" sz="1500">
                <a:solidFill>
                  <a:srgbClr val="FFFFFF"/>
                </a:solidFill>
                <a:ea typeface="+mn-lt"/>
                <a:cs typeface="+mn-lt"/>
              </a:rPr>
              <a:t> </a:t>
            </a:r>
            <a:r>
              <a:rPr lang="en-US" sz="1500" err="1">
                <a:solidFill>
                  <a:srgbClr val="FFFFFF"/>
                </a:solidFill>
                <a:ea typeface="+mn-lt"/>
                <a:cs typeface="+mn-lt"/>
              </a:rPr>
              <a:t>निरीक्षण</a:t>
            </a:r>
            <a:r>
              <a:rPr lang="en-US" sz="1500">
                <a:solidFill>
                  <a:srgbClr val="FFFFFF"/>
                </a:solidFill>
                <a:ea typeface="+mn-lt"/>
                <a:cs typeface="+mn-lt"/>
              </a:rPr>
              <a:t> </a:t>
            </a:r>
            <a:r>
              <a:rPr lang="en-US" sz="1500" err="1">
                <a:solidFill>
                  <a:srgbClr val="FFFFFF"/>
                </a:solidFill>
                <a:ea typeface="+mn-lt"/>
                <a:cs typeface="+mn-lt"/>
              </a:rPr>
              <a:t>कर</a:t>
            </a:r>
            <a:r>
              <a:rPr lang="en-US" sz="1500">
                <a:solidFill>
                  <a:srgbClr val="FFFFFF"/>
                </a:solidFill>
                <a:ea typeface="+mn-lt"/>
                <a:cs typeface="+mn-lt"/>
              </a:rPr>
              <a:t> </a:t>
            </a:r>
            <a:r>
              <a:rPr lang="en-US" sz="1500" err="1">
                <a:solidFill>
                  <a:srgbClr val="FFFFFF"/>
                </a:solidFill>
                <a:ea typeface="+mn-lt"/>
                <a:cs typeface="+mn-lt"/>
              </a:rPr>
              <a:t>सकते</a:t>
            </a:r>
            <a:r>
              <a:rPr lang="en-US" sz="1500">
                <a:solidFill>
                  <a:srgbClr val="FFFFFF"/>
                </a:solidFill>
                <a:ea typeface="+mn-lt"/>
                <a:cs typeface="+mn-lt"/>
              </a:rPr>
              <a:t> </a:t>
            </a:r>
            <a:r>
              <a:rPr lang="en-US" sz="1500" err="1">
                <a:solidFill>
                  <a:srgbClr val="FFFFFF"/>
                </a:solidFill>
                <a:ea typeface="+mn-lt"/>
                <a:cs typeface="+mn-lt"/>
              </a:rPr>
              <a:t>हैं</a:t>
            </a:r>
            <a:r>
              <a:rPr lang="en-US" sz="1500">
                <a:solidFill>
                  <a:srgbClr val="FFFFFF"/>
                </a:solidFill>
                <a:ea typeface="+mn-lt"/>
                <a:cs typeface="+mn-lt"/>
              </a:rPr>
              <a:t>। </a:t>
            </a:r>
            <a:endParaRPr lang="en-US" sz="1500">
              <a:solidFill>
                <a:srgbClr val="FFFFFF"/>
              </a:solidFill>
              <a:ea typeface="Calibri"/>
              <a:cs typeface="Calibri"/>
            </a:endParaRPr>
          </a:p>
          <a:p>
            <a:endParaRPr lang="en-US" sz="1500">
              <a:solidFill>
                <a:srgbClr val="FFFFFF"/>
              </a:solidFill>
              <a:ea typeface="Calibri"/>
              <a:cs typeface="Calibri"/>
            </a:endParaRPr>
          </a:p>
        </p:txBody>
      </p:sp>
      <p:pic>
        <p:nvPicPr>
          <p:cNvPr id="7" name="Picture 5">
            <a:extLst>
              <a:ext uri="{FF2B5EF4-FFF2-40B4-BE49-F238E27FC236}">
                <a16:creationId xmlns:a16="http://schemas.microsoft.com/office/drawing/2014/main" id="{4E18D2CB-488D-1173-EB2B-433FFC2A7829}"/>
              </a:ext>
            </a:extLst>
          </p:cNvPr>
          <p:cNvPicPr>
            <a:picLocks noChangeAspect="1"/>
          </p:cNvPicPr>
          <p:nvPr/>
        </p:nvPicPr>
        <p:blipFill>
          <a:blip r:embed="rId3"/>
          <a:stretch>
            <a:fillRect/>
          </a:stretch>
        </p:blipFill>
        <p:spPr>
          <a:xfrm>
            <a:off x="10750265" y="5392547"/>
            <a:ext cx="1358108" cy="1383609"/>
          </a:xfrm>
          <a:prstGeom prst="rect">
            <a:avLst/>
          </a:prstGeom>
        </p:spPr>
      </p:pic>
    </p:spTree>
    <p:extLst>
      <p:ext uri="{BB962C8B-B14F-4D97-AF65-F5344CB8AC3E}">
        <p14:creationId xmlns:p14="http://schemas.microsoft.com/office/powerpoint/2010/main" val="6854358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D0A3237-8DD3-FB8D-9774-0783A90D2569}"/>
              </a:ext>
            </a:extLst>
          </p:cNvPr>
          <p:cNvPicPr>
            <a:picLocks noGrp="1" noChangeAspect="1"/>
          </p:cNvPicPr>
          <p:nvPr>
            <p:ph idx="4294967295"/>
          </p:nvPr>
        </p:nvPicPr>
        <p:blipFill>
          <a:blip r:embed="rId2"/>
          <a:stretch>
            <a:fillRect/>
          </a:stretch>
        </p:blipFill>
        <p:spPr>
          <a:xfrm>
            <a:off x="3175" y="-15875"/>
            <a:ext cx="12188825" cy="6859588"/>
          </a:xfrm>
          <a:prstGeom prst="rect">
            <a:avLst/>
          </a:prstGeom>
        </p:spPr>
      </p:pic>
    </p:spTree>
    <p:extLst>
      <p:ext uri="{BB962C8B-B14F-4D97-AF65-F5344CB8AC3E}">
        <p14:creationId xmlns:p14="http://schemas.microsoft.com/office/powerpoint/2010/main" val="394681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erson writing on a board">
            <a:extLst>
              <a:ext uri="{FF2B5EF4-FFF2-40B4-BE49-F238E27FC236}">
                <a16:creationId xmlns:a16="http://schemas.microsoft.com/office/drawing/2014/main" id="{09163DAC-272A-66F7-10A3-6B8071974F92}"/>
              </a:ext>
            </a:extLst>
          </p:cNvPr>
          <p:cNvPicPr>
            <a:picLocks noChangeAspect="1"/>
          </p:cNvPicPr>
          <p:nvPr/>
        </p:nvPicPr>
        <p:blipFill rotWithShape="1">
          <a:blip r:embed="rId2">
            <a:alphaModFix amt="35000"/>
          </a:blip>
          <a:srcRect r="-2" b="24109"/>
          <a:stretch/>
        </p:blipFill>
        <p:spPr>
          <a:xfrm>
            <a:off x="20" y="10"/>
            <a:ext cx="12191980" cy="6857990"/>
          </a:xfrm>
          <a:prstGeom prst="rect">
            <a:avLst/>
          </a:prstGeom>
        </p:spPr>
      </p:pic>
      <p:sp>
        <p:nvSpPr>
          <p:cNvPr id="2" name="TextBox 1">
            <a:extLst>
              <a:ext uri="{FF2B5EF4-FFF2-40B4-BE49-F238E27FC236}">
                <a16:creationId xmlns:a16="http://schemas.microsoft.com/office/drawing/2014/main" id="{07633486-7E91-CF6D-34F1-9F78D5B3B85E}"/>
              </a:ext>
            </a:extLst>
          </p:cNvPr>
          <p:cNvSpPr txBox="1"/>
          <p:nvPr/>
        </p:nvSpPr>
        <p:spPr>
          <a:xfrm>
            <a:off x="508380" y="426730"/>
            <a:ext cx="11277599" cy="620515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lnSpcReduction="10000"/>
          </a:bodyPr>
          <a:lstStyle/>
          <a:p>
            <a:pPr indent="-228600" algn="just">
              <a:lnSpc>
                <a:spcPct val="90000"/>
              </a:lnSpc>
              <a:spcAft>
                <a:spcPts val="600"/>
              </a:spcAft>
              <a:buFont typeface="Arial" panose="020B0604020202020204" pitchFamily="34" charset="0"/>
              <a:buChar char="•"/>
            </a:pPr>
            <a:r>
              <a:rPr lang="en-US" sz="2400" err="1">
                <a:latin typeface="Mangal"/>
                <a:ea typeface="+mn-lt"/>
                <a:cs typeface="+mn-lt"/>
              </a:rPr>
              <a:t>पाठ्यक्रम</a:t>
            </a:r>
            <a:r>
              <a:rPr lang="en-US" sz="2400">
                <a:latin typeface="Mangal"/>
                <a:cs typeface="Mangal"/>
              </a:rPr>
              <a:t> </a:t>
            </a:r>
            <a:r>
              <a:rPr lang="en-US" sz="2400" err="1">
                <a:latin typeface="Mangal"/>
                <a:cs typeface="Mangal"/>
              </a:rPr>
              <a:t>को</a:t>
            </a:r>
            <a:r>
              <a:rPr lang="en-US" sz="2400">
                <a:latin typeface="Mangal"/>
                <a:cs typeface="Mangal"/>
              </a:rPr>
              <a:t> </a:t>
            </a:r>
            <a:r>
              <a:rPr lang="en-US" sz="2400" err="1">
                <a:solidFill>
                  <a:srgbClr val="FFFFFF"/>
                </a:solidFill>
                <a:latin typeface="Mangal"/>
                <a:cs typeface="Mangal"/>
              </a:rPr>
              <a:t>विद्यालयी</a:t>
            </a:r>
            <a:r>
              <a:rPr lang="en-US" sz="2400">
                <a:solidFill>
                  <a:srgbClr val="FFFFFF"/>
                </a:solidFill>
                <a:latin typeface="Mangal"/>
                <a:cs typeface="Mangal"/>
              </a:rPr>
              <a:t> </a:t>
            </a:r>
            <a:r>
              <a:rPr lang="en-US" sz="2400" err="1">
                <a:solidFill>
                  <a:srgbClr val="FFFFFF"/>
                </a:solidFill>
                <a:latin typeface="Mangal"/>
                <a:cs typeface="Mangal"/>
              </a:rPr>
              <a:t>प्रक्रिया</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आधार</a:t>
            </a:r>
            <a:r>
              <a:rPr lang="en-US" sz="2400">
                <a:solidFill>
                  <a:srgbClr val="FFFFFF"/>
                </a:solidFill>
                <a:latin typeface="Mangal"/>
                <a:cs typeface="Mangal"/>
              </a:rPr>
              <a:t> </a:t>
            </a:r>
            <a:r>
              <a:rPr lang="en-US" sz="2400" err="1">
                <a:solidFill>
                  <a:srgbClr val="FFFFFF"/>
                </a:solidFill>
                <a:latin typeface="Mangal"/>
                <a:cs typeface="Mangal"/>
              </a:rPr>
              <a:t>माना</a:t>
            </a:r>
            <a:r>
              <a:rPr lang="en-US" sz="2400">
                <a:solidFill>
                  <a:srgbClr val="FFFFFF"/>
                </a:solidFill>
                <a:latin typeface="Mangal"/>
                <a:cs typeface="Mangal"/>
              </a:rPr>
              <a:t> </a:t>
            </a:r>
            <a:r>
              <a:rPr lang="en-US" sz="2400" err="1">
                <a:solidFill>
                  <a:srgbClr val="FFFFFF"/>
                </a:solidFill>
                <a:latin typeface="Mangal"/>
                <a:cs typeface="Mangal"/>
              </a:rPr>
              <a:t>जाता</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 </a:t>
            </a:r>
            <a:r>
              <a:rPr lang="en-US" sz="2400" err="1">
                <a:solidFill>
                  <a:srgbClr val="FFFFFF"/>
                </a:solidFill>
                <a:latin typeface="Mangal"/>
                <a:cs typeface="Mangal"/>
              </a:rPr>
              <a:t>क्योंकि</a:t>
            </a:r>
            <a:r>
              <a:rPr lang="en-US" sz="2400">
                <a:solidFill>
                  <a:srgbClr val="FFFFFF"/>
                </a:solidFill>
                <a:latin typeface="Mangal"/>
                <a:cs typeface="Mangal"/>
              </a:rPr>
              <a:t> </a:t>
            </a:r>
            <a:r>
              <a:rPr lang="en-US" sz="2400" err="1">
                <a:solidFill>
                  <a:srgbClr val="FFFFFF"/>
                </a:solidFill>
                <a:latin typeface="Mangal"/>
                <a:cs typeface="Mangal"/>
              </a:rPr>
              <a:t>विद्यालय</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समस्त</a:t>
            </a:r>
            <a:r>
              <a:rPr lang="en-US" sz="2400">
                <a:solidFill>
                  <a:srgbClr val="FFFFFF"/>
                </a:solidFill>
                <a:latin typeface="Mangal"/>
                <a:cs typeface="Mangal"/>
              </a:rPr>
              <a:t> </a:t>
            </a:r>
            <a:r>
              <a:rPr lang="en-US" sz="2400" err="1">
                <a:solidFill>
                  <a:srgbClr val="FFFFFF"/>
                </a:solidFill>
                <a:latin typeface="Mangal"/>
                <a:cs typeface="Mangal"/>
              </a:rPr>
              <a:t>क्रियाओं</a:t>
            </a:r>
            <a:r>
              <a:rPr lang="en-US" sz="2400">
                <a:solidFill>
                  <a:srgbClr val="FFFFFF"/>
                </a:solidFill>
                <a:latin typeface="Mangal"/>
                <a:cs typeface="Mangal"/>
              </a:rPr>
              <a:t> </a:t>
            </a:r>
            <a:r>
              <a:rPr lang="en-US" sz="2400" err="1">
                <a:solidFill>
                  <a:srgbClr val="FFFFFF"/>
                </a:solidFill>
                <a:latin typeface="Mangal"/>
                <a:cs typeface="Mangal"/>
              </a:rPr>
              <a:t>और</a:t>
            </a:r>
            <a:r>
              <a:rPr lang="en-US" sz="2400">
                <a:solidFill>
                  <a:srgbClr val="FFFFFF"/>
                </a:solidFill>
                <a:latin typeface="Mangal"/>
                <a:cs typeface="Mangal"/>
              </a:rPr>
              <a:t> </a:t>
            </a:r>
            <a:r>
              <a:rPr lang="en-US" sz="2400" err="1">
                <a:solidFill>
                  <a:srgbClr val="FFFFFF"/>
                </a:solidFill>
                <a:latin typeface="Mangal"/>
                <a:cs typeface="Mangal"/>
              </a:rPr>
              <a:t>गतिविधियों</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केन्द्रबिन्दु</a:t>
            </a:r>
            <a:r>
              <a:rPr lang="en-US" sz="2400">
                <a:solidFill>
                  <a:srgbClr val="FFFFFF"/>
                </a:solidFill>
                <a:latin typeface="Mangal"/>
                <a:cs typeface="Mangal"/>
              </a:rPr>
              <a:t> </a:t>
            </a:r>
            <a:r>
              <a:rPr lang="en-US" sz="2400" err="1">
                <a:solidFill>
                  <a:srgbClr val="FFFFFF"/>
                </a:solidFill>
                <a:latin typeface="Mangal"/>
                <a:cs typeface="Mangal"/>
              </a:rPr>
              <a:t>पाठ्यक्रम</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 </a:t>
            </a:r>
            <a:r>
              <a:rPr lang="en-US" sz="2400" err="1">
                <a:solidFill>
                  <a:srgbClr val="FFFFFF"/>
                </a:solidFill>
                <a:latin typeface="Mangal"/>
                <a:cs typeface="Mangal"/>
              </a:rPr>
              <a:t>होता</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 </a:t>
            </a:r>
            <a:r>
              <a:rPr lang="en-US" sz="2400" err="1">
                <a:solidFill>
                  <a:srgbClr val="FFFFFF"/>
                </a:solidFill>
                <a:latin typeface="Mangal"/>
                <a:cs typeface="Mangal"/>
              </a:rPr>
              <a:t>यहाँ</a:t>
            </a:r>
            <a:r>
              <a:rPr lang="en-US" sz="2400">
                <a:solidFill>
                  <a:srgbClr val="FFFFFF"/>
                </a:solidFill>
                <a:latin typeface="Mangal"/>
                <a:cs typeface="Mangal"/>
              </a:rPr>
              <a:t> </a:t>
            </a:r>
            <a:r>
              <a:rPr lang="en-US" sz="2400" err="1">
                <a:solidFill>
                  <a:srgbClr val="FFFFFF"/>
                </a:solidFill>
                <a:latin typeface="Mangal"/>
                <a:cs typeface="Mangal"/>
              </a:rPr>
              <a:t>पर</a:t>
            </a:r>
            <a:r>
              <a:rPr lang="en-US" sz="2400">
                <a:solidFill>
                  <a:srgbClr val="FFFFFF"/>
                </a:solidFill>
                <a:latin typeface="Mangal"/>
                <a:cs typeface="Mangal"/>
              </a:rPr>
              <a:t> </a:t>
            </a:r>
            <a:r>
              <a:rPr lang="en-US" sz="2400" err="1">
                <a:solidFill>
                  <a:srgbClr val="FFFFFF"/>
                </a:solidFill>
                <a:latin typeface="Mangal"/>
                <a:cs typeface="Mangal"/>
              </a:rPr>
              <a:t>विद्यालयी</a:t>
            </a:r>
            <a:r>
              <a:rPr lang="en-US" sz="2400">
                <a:solidFill>
                  <a:srgbClr val="FFFFFF"/>
                </a:solidFill>
                <a:latin typeface="Mangal"/>
                <a:cs typeface="Mangal"/>
              </a:rPr>
              <a:t> </a:t>
            </a:r>
            <a:r>
              <a:rPr lang="en-US" sz="2400" err="1">
                <a:solidFill>
                  <a:srgbClr val="FFFFFF"/>
                </a:solidFill>
                <a:latin typeface="Mangal"/>
                <a:cs typeface="Mangal"/>
              </a:rPr>
              <a:t>प्रक्रिया</a:t>
            </a:r>
            <a:r>
              <a:rPr lang="en-US" sz="2400">
                <a:solidFill>
                  <a:srgbClr val="FFFFFF"/>
                </a:solidFill>
                <a:latin typeface="Mangal"/>
                <a:cs typeface="Mangal"/>
              </a:rPr>
              <a:t> </a:t>
            </a:r>
            <a:r>
              <a:rPr lang="en-US" sz="2400" err="1">
                <a:solidFill>
                  <a:srgbClr val="FFFFFF"/>
                </a:solidFill>
                <a:latin typeface="Mangal"/>
                <a:cs typeface="Mangal"/>
              </a:rPr>
              <a:t>से</a:t>
            </a:r>
            <a:r>
              <a:rPr lang="en-US" sz="2400">
                <a:solidFill>
                  <a:srgbClr val="FFFFFF"/>
                </a:solidFill>
                <a:latin typeface="Mangal"/>
                <a:cs typeface="Mangal"/>
              </a:rPr>
              <a:t> </a:t>
            </a:r>
            <a:r>
              <a:rPr lang="en-US" sz="2400" err="1">
                <a:solidFill>
                  <a:srgbClr val="FFFFFF"/>
                </a:solidFill>
                <a:latin typeface="Mangal"/>
                <a:cs typeface="Mangal"/>
              </a:rPr>
              <a:t>अभिप्राय</a:t>
            </a:r>
            <a:r>
              <a:rPr lang="en-US" sz="2400">
                <a:solidFill>
                  <a:srgbClr val="FFFFFF"/>
                </a:solidFill>
                <a:latin typeface="Mangal"/>
                <a:cs typeface="Mangal"/>
              </a:rPr>
              <a:t> </a:t>
            </a:r>
            <a:r>
              <a:rPr lang="en-US" sz="2400" err="1">
                <a:solidFill>
                  <a:srgbClr val="FFFFFF"/>
                </a:solidFill>
                <a:latin typeface="Mangal"/>
                <a:cs typeface="Mangal"/>
              </a:rPr>
              <a:t>केवल</a:t>
            </a:r>
            <a:r>
              <a:rPr lang="en-US" sz="2400">
                <a:solidFill>
                  <a:srgbClr val="FFFFFF"/>
                </a:solidFill>
                <a:latin typeface="Mangal"/>
                <a:cs typeface="Mangal"/>
              </a:rPr>
              <a:t> </a:t>
            </a:r>
            <a:r>
              <a:rPr lang="en-US" sz="2400" err="1">
                <a:solidFill>
                  <a:srgbClr val="FFFFFF"/>
                </a:solidFill>
                <a:latin typeface="Mangal"/>
                <a:cs typeface="Mangal"/>
              </a:rPr>
              <a:t>शिक्षण</a:t>
            </a:r>
            <a:r>
              <a:rPr lang="en-US" sz="2400">
                <a:solidFill>
                  <a:srgbClr val="FFFFFF"/>
                </a:solidFill>
                <a:latin typeface="Mangal"/>
                <a:cs typeface="Mangal"/>
              </a:rPr>
              <a:t> </a:t>
            </a:r>
            <a:r>
              <a:rPr lang="en-US" sz="2400" err="1">
                <a:solidFill>
                  <a:srgbClr val="FFFFFF"/>
                </a:solidFill>
                <a:latin typeface="Mangal"/>
                <a:cs typeface="Mangal"/>
              </a:rPr>
              <a:t>अधिगम</a:t>
            </a:r>
            <a:r>
              <a:rPr lang="en-US" sz="2400">
                <a:solidFill>
                  <a:srgbClr val="FFFFFF"/>
                </a:solidFill>
                <a:latin typeface="Mangal"/>
                <a:cs typeface="Mangal"/>
              </a:rPr>
              <a:t> </a:t>
            </a:r>
            <a:r>
              <a:rPr lang="en-US" sz="2400" err="1">
                <a:solidFill>
                  <a:srgbClr val="FFFFFF"/>
                </a:solidFill>
                <a:latin typeface="Mangal"/>
                <a:cs typeface="Mangal"/>
              </a:rPr>
              <a:t>प्रक्रिया</a:t>
            </a:r>
            <a:r>
              <a:rPr lang="en-US" sz="2400">
                <a:solidFill>
                  <a:srgbClr val="FFFFFF"/>
                </a:solidFill>
                <a:latin typeface="Mangal"/>
                <a:cs typeface="Mangal"/>
              </a:rPr>
              <a:t> </a:t>
            </a:r>
            <a:r>
              <a:rPr lang="en-US" sz="2400" err="1">
                <a:solidFill>
                  <a:srgbClr val="FFFFFF"/>
                </a:solidFill>
                <a:latin typeface="Mangal"/>
                <a:cs typeface="Mangal"/>
              </a:rPr>
              <a:t>से</a:t>
            </a:r>
            <a:r>
              <a:rPr lang="en-US" sz="2400">
                <a:solidFill>
                  <a:srgbClr val="FFFFFF"/>
                </a:solidFill>
                <a:latin typeface="Mangal"/>
                <a:cs typeface="Mangal"/>
              </a:rPr>
              <a:t> न </a:t>
            </a:r>
            <a:r>
              <a:rPr lang="en-US" sz="2400" err="1">
                <a:solidFill>
                  <a:srgbClr val="FFFFFF"/>
                </a:solidFill>
                <a:latin typeface="Mangal"/>
                <a:cs typeface="Mangal"/>
              </a:rPr>
              <a:t>होकर</a:t>
            </a:r>
            <a:r>
              <a:rPr lang="en-US" sz="2400">
                <a:solidFill>
                  <a:srgbClr val="FFFFFF"/>
                </a:solidFill>
                <a:latin typeface="Mangal"/>
                <a:cs typeface="Mangal"/>
              </a:rPr>
              <a:t> </a:t>
            </a:r>
            <a:r>
              <a:rPr lang="en-US" sz="2400" err="1">
                <a:solidFill>
                  <a:srgbClr val="FFFFFF"/>
                </a:solidFill>
                <a:latin typeface="Mangal"/>
                <a:cs typeface="Mangal"/>
              </a:rPr>
              <a:t>विद्यालय</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अन्दर</a:t>
            </a:r>
            <a:r>
              <a:rPr lang="en-US" sz="2400">
                <a:solidFill>
                  <a:srgbClr val="FFFFFF"/>
                </a:solidFill>
                <a:latin typeface="Mangal"/>
                <a:cs typeface="Mangal"/>
              </a:rPr>
              <a:t> </a:t>
            </a:r>
            <a:r>
              <a:rPr lang="en-US" sz="2400" err="1">
                <a:solidFill>
                  <a:srgbClr val="FFFFFF"/>
                </a:solidFill>
                <a:latin typeface="Mangal"/>
                <a:cs typeface="Mangal"/>
              </a:rPr>
              <a:t>एवं</a:t>
            </a:r>
            <a:r>
              <a:rPr lang="en-US" sz="2400">
                <a:solidFill>
                  <a:srgbClr val="FFFFFF"/>
                </a:solidFill>
                <a:latin typeface="Mangal"/>
                <a:cs typeface="Mangal"/>
              </a:rPr>
              <a:t> </a:t>
            </a:r>
            <a:r>
              <a:rPr lang="en-US" sz="2400" err="1">
                <a:solidFill>
                  <a:srgbClr val="FFFFFF"/>
                </a:solidFill>
                <a:latin typeface="Mangal"/>
                <a:cs typeface="Mangal"/>
              </a:rPr>
              <a:t>बाहर</a:t>
            </a:r>
            <a:r>
              <a:rPr lang="en-US" sz="2400">
                <a:solidFill>
                  <a:srgbClr val="FFFFFF"/>
                </a:solidFill>
                <a:latin typeface="Mangal"/>
                <a:cs typeface="Mangal"/>
              </a:rPr>
              <a:t> </a:t>
            </a:r>
            <a:r>
              <a:rPr lang="en-US" sz="2400" err="1">
                <a:solidFill>
                  <a:srgbClr val="FFFFFF"/>
                </a:solidFill>
                <a:latin typeface="Mangal"/>
                <a:cs typeface="Mangal"/>
              </a:rPr>
              <a:t>घटित</a:t>
            </a:r>
            <a:r>
              <a:rPr lang="en-US" sz="2400">
                <a:solidFill>
                  <a:srgbClr val="FFFFFF"/>
                </a:solidFill>
                <a:latin typeface="Mangal"/>
                <a:cs typeface="Mangal"/>
              </a:rPr>
              <a:t> </a:t>
            </a:r>
            <a:r>
              <a:rPr lang="en-US" sz="2400" err="1">
                <a:solidFill>
                  <a:srgbClr val="FFFFFF"/>
                </a:solidFill>
                <a:latin typeface="Mangal"/>
                <a:cs typeface="Mangal"/>
              </a:rPr>
              <a:t>होने</a:t>
            </a:r>
            <a:r>
              <a:rPr lang="en-US" sz="2400">
                <a:solidFill>
                  <a:srgbClr val="FFFFFF"/>
                </a:solidFill>
                <a:latin typeface="Mangal"/>
                <a:cs typeface="Mangal"/>
              </a:rPr>
              <a:t> </a:t>
            </a:r>
            <a:r>
              <a:rPr lang="en-US" sz="2400" err="1">
                <a:solidFill>
                  <a:srgbClr val="FFFFFF"/>
                </a:solidFill>
                <a:latin typeface="Mangal"/>
                <a:cs typeface="Mangal"/>
              </a:rPr>
              <a:t>वाले</a:t>
            </a:r>
            <a:r>
              <a:rPr lang="en-US" sz="2400">
                <a:solidFill>
                  <a:srgbClr val="FFFFFF"/>
                </a:solidFill>
                <a:latin typeface="Mangal"/>
                <a:cs typeface="Mangal"/>
              </a:rPr>
              <a:t> </a:t>
            </a:r>
            <a:r>
              <a:rPr lang="en-US" sz="2400" err="1">
                <a:solidFill>
                  <a:srgbClr val="FFFFFF"/>
                </a:solidFill>
                <a:latin typeface="Mangal"/>
                <a:cs typeface="Mangal"/>
              </a:rPr>
              <a:t>उन</a:t>
            </a:r>
            <a:r>
              <a:rPr lang="en-US" sz="2400">
                <a:solidFill>
                  <a:srgbClr val="FFFFFF"/>
                </a:solidFill>
                <a:latin typeface="Mangal"/>
                <a:cs typeface="Mangal"/>
              </a:rPr>
              <a:t> </a:t>
            </a:r>
            <a:r>
              <a:rPr lang="en-US" sz="2400" err="1">
                <a:solidFill>
                  <a:srgbClr val="FFFFFF"/>
                </a:solidFill>
                <a:latin typeface="Mangal"/>
                <a:cs typeface="Mangal"/>
              </a:rPr>
              <a:t>सभी</a:t>
            </a:r>
            <a:r>
              <a:rPr lang="en-US" sz="2400">
                <a:solidFill>
                  <a:srgbClr val="FFFFFF"/>
                </a:solidFill>
                <a:latin typeface="Mangal"/>
                <a:cs typeface="Mangal"/>
              </a:rPr>
              <a:t> </a:t>
            </a:r>
            <a:r>
              <a:rPr lang="en-US" sz="2400" err="1">
                <a:solidFill>
                  <a:srgbClr val="FFFFFF"/>
                </a:solidFill>
                <a:latin typeface="Mangal"/>
                <a:cs typeface="Mangal"/>
              </a:rPr>
              <a:t>क्रियाओं</a:t>
            </a:r>
            <a:r>
              <a:rPr lang="en-US" sz="2400">
                <a:solidFill>
                  <a:srgbClr val="FFFFFF"/>
                </a:solidFill>
                <a:latin typeface="Mangal"/>
                <a:cs typeface="Mangal"/>
              </a:rPr>
              <a:t> </a:t>
            </a:r>
            <a:r>
              <a:rPr lang="en-US" sz="2400" err="1">
                <a:solidFill>
                  <a:srgbClr val="FFFFFF"/>
                </a:solidFill>
                <a:latin typeface="Mangal"/>
                <a:cs typeface="Mangal"/>
              </a:rPr>
              <a:t>से</a:t>
            </a:r>
            <a:r>
              <a:rPr lang="en-US" sz="2400">
                <a:solidFill>
                  <a:srgbClr val="FFFFFF"/>
                </a:solidFill>
                <a:latin typeface="Mangal"/>
                <a:cs typeface="Mangal"/>
              </a:rPr>
              <a:t> </a:t>
            </a:r>
            <a:r>
              <a:rPr lang="en-US" sz="2400" err="1">
                <a:solidFill>
                  <a:srgbClr val="FFFFFF"/>
                </a:solidFill>
                <a:latin typeface="Mangal"/>
                <a:cs typeface="Mangal"/>
              </a:rPr>
              <a:t>सम्बन्धित</a:t>
            </a:r>
            <a:r>
              <a:rPr lang="en-US" sz="2400">
                <a:solidFill>
                  <a:srgbClr val="FFFFFF"/>
                </a:solidFill>
                <a:latin typeface="Mangal"/>
                <a:cs typeface="Mangal"/>
              </a:rPr>
              <a:t> </a:t>
            </a:r>
            <a:r>
              <a:rPr lang="en-US" sz="2400" err="1">
                <a:solidFill>
                  <a:srgbClr val="FFFFFF"/>
                </a:solidFill>
                <a:latin typeface="Mangal"/>
                <a:cs typeface="Mangal"/>
              </a:rPr>
              <a:t>होता</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 </a:t>
            </a:r>
            <a:r>
              <a:rPr lang="en-US" sz="2400" err="1">
                <a:solidFill>
                  <a:srgbClr val="FFFFFF"/>
                </a:solidFill>
                <a:latin typeface="Mangal"/>
                <a:cs typeface="Mangal"/>
              </a:rPr>
              <a:t>जो</a:t>
            </a:r>
            <a:r>
              <a:rPr lang="en-US" sz="2400">
                <a:solidFill>
                  <a:srgbClr val="FFFFFF"/>
                </a:solidFill>
                <a:latin typeface="Mangal"/>
                <a:cs typeface="Mangal"/>
              </a:rPr>
              <a:t> </a:t>
            </a:r>
            <a:r>
              <a:rPr lang="en-US" sz="2400" err="1">
                <a:solidFill>
                  <a:srgbClr val="FFFFFF"/>
                </a:solidFill>
                <a:latin typeface="Mangal"/>
                <a:cs typeface="Mangal"/>
              </a:rPr>
              <a:t>बालक</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सर्वांगीण</a:t>
            </a:r>
            <a:r>
              <a:rPr lang="en-US" sz="2400">
                <a:solidFill>
                  <a:srgbClr val="FFFFFF"/>
                </a:solidFill>
                <a:latin typeface="Mangal"/>
                <a:cs typeface="Mangal"/>
              </a:rPr>
              <a:t> </a:t>
            </a:r>
            <a:r>
              <a:rPr lang="en-US" sz="2400" err="1">
                <a:solidFill>
                  <a:srgbClr val="FFFFFF"/>
                </a:solidFill>
                <a:latin typeface="Mangal"/>
                <a:cs typeface="Mangal"/>
              </a:rPr>
              <a:t>विकास</a:t>
            </a:r>
            <a:r>
              <a:rPr lang="en-US" sz="2400">
                <a:solidFill>
                  <a:srgbClr val="FFFFFF"/>
                </a:solidFill>
                <a:latin typeface="Mangal"/>
                <a:cs typeface="Mangal"/>
              </a:rPr>
              <a:t> </a:t>
            </a:r>
            <a:r>
              <a:rPr lang="en-US" sz="2400" err="1">
                <a:solidFill>
                  <a:srgbClr val="FFFFFF"/>
                </a:solidFill>
                <a:latin typeface="Mangal"/>
                <a:cs typeface="Mangal"/>
              </a:rPr>
              <a:t>में</a:t>
            </a:r>
            <a:r>
              <a:rPr lang="en-US" sz="2400">
                <a:solidFill>
                  <a:srgbClr val="FFFFFF"/>
                </a:solidFill>
                <a:latin typeface="Mangal"/>
                <a:cs typeface="Mangal"/>
              </a:rPr>
              <a:t> </a:t>
            </a:r>
            <a:r>
              <a:rPr lang="en-US" sz="2400" err="1">
                <a:solidFill>
                  <a:srgbClr val="FFFFFF"/>
                </a:solidFill>
                <a:latin typeface="Mangal"/>
                <a:cs typeface="Mangal"/>
              </a:rPr>
              <a:t>सहायता</a:t>
            </a:r>
            <a:r>
              <a:rPr lang="en-US" sz="2400">
                <a:solidFill>
                  <a:srgbClr val="FFFFFF"/>
                </a:solidFill>
                <a:latin typeface="Mangal"/>
                <a:cs typeface="Mangal"/>
              </a:rPr>
              <a:t> </a:t>
            </a:r>
            <a:r>
              <a:rPr lang="en-US" sz="2400" err="1">
                <a:solidFill>
                  <a:srgbClr val="FFFFFF"/>
                </a:solidFill>
                <a:latin typeface="Mangal"/>
                <a:cs typeface="Mangal"/>
              </a:rPr>
              <a:t>प्रदान</a:t>
            </a:r>
            <a:r>
              <a:rPr lang="en-US" sz="2400">
                <a:solidFill>
                  <a:srgbClr val="FFFFFF"/>
                </a:solidFill>
                <a:latin typeface="Mangal"/>
                <a:cs typeface="Mangal"/>
              </a:rPr>
              <a:t> </a:t>
            </a:r>
            <a:r>
              <a:rPr lang="en-US" sz="2400" err="1">
                <a:solidFill>
                  <a:srgbClr val="FFFFFF"/>
                </a:solidFill>
                <a:latin typeface="Mangal"/>
                <a:cs typeface="Mangal"/>
              </a:rPr>
              <a:t>करते</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a:t>
            </a:r>
          </a:p>
          <a:p>
            <a:pPr indent="-228600" algn="just">
              <a:lnSpc>
                <a:spcPct val="90000"/>
              </a:lnSpc>
              <a:spcAft>
                <a:spcPts val="600"/>
              </a:spcAft>
              <a:buFont typeface="Arial" panose="020B0604020202020204" pitchFamily="34" charset="0"/>
              <a:buChar char="•"/>
            </a:pPr>
            <a:r>
              <a:rPr lang="en-US" sz="2400" err="1">
                <a:solidFill>
                  <a:srgbClr val="FFFFFF"/>
                </a:solidFill>
                <a:latin typeface="Mangal"/>
                <a:cs typeface="Mangal"/>
              </a:rPr>
              <a:t>विभिन्न</a:t>
            </a:r>
            <a:r>
              <a:rPr lang="en-US" sz="2400">
                <a:solidFill>
                  <a:srgbClr val="FFFFFF"/>
                </a:solidFill>
                <a:latin typeface="Mangal"/>
                <a:cs typeface="Mangal"/>
              </a:rPr>
              <a:t> </a:t>
            </a:r>
            <a:r>
              <a:rPr lang="en-US" sz="2400" err="1">
                <a:solidFill>
                  <a:srgbClr val="FFFFFF"/>
                </a:solidFill>
                <a:latin typeface="Mangal"/>
                <a:cs typeface="Mangal"/>
              </a:rPr>
              <a:t>दृष्टिकोणों</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आधार</a:t>
            </a:r>
            <a:r>
              <a:rPr lang="en-US" sz="2400">
                <a:solidFill>
                  <a:srgbClr val="FFFFFF"/>
                </a:solidFill>
                <a:latin typeface="Mangal"/>
                <a:cs typeface="Mangal"/>
              </a:rPr>
              <a:t> </a:t>
            </a:r>
            <a:r>
              <a:rPr lang="en-US" sz="2400" err="1">
                <a:solidFill>
                  <a:srgbClr val="FFFFFF"/>
                </a:solidFill>
                <a:latin typeface="Mangal"/>
                <a:cs typeface="Mangal"/>
              </a:rPr>
              <a:t>पर</a:t>
            </a:r>
            <a:r>
              <a:rPr lang="en-US" sz="2400">
                <a:solidFill>
                  <a:srgbClr val="FFFFFF"/>
                </a:solidFill>
                <a:latin typeface="Mangal"/>
                <a:cs typeface="Mangal"/>
              </a:rPr>
              <a:t> </a:t>
            </a:r>
            <a:r>
              <a:rPr lang="en-US" sz="2400" err="1">
                <a:solidFill>
                  <a:srgbClr val="FFFFFF"/>
                </a:solidFill>
                <a:latin typeface="Mangal"/>
                <a:cs typeface="Mangal"/>
              </a:rPr>
              <a:t>पाठ्यक्रम</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निम्नलिखित</a:t>
            </a:r>
            <a:r>
              <a:rPr lang="en-US" sz="2400">
                <a:solidFill>
                  <a:srgbClr val="FFFFFF"/>
                </a:solidFill>
                <a:latin typeface="Mangal"/>
                <a:cs typeface="Mangal"/>
              </a:rPr>
              <a:t> </a:t>
            </a:r>
            <a:r>
              <a:rPr lang="en-US" sz="2400" err="1">
                <a:solidFill>
                  <a:srgbClr val="FFFFFF"/>
                </a:solidFill>
                <a:latin typeface="Mangal"/>
                <a:cs typeface="Mangal"/>
              </a:rPr>
              <a:t>भागों</a:t>
            </a:r>
            <a:r>
              <a:rPr lang="en-US" sz="2400">
                <a:solidFill>
                  <a:srgbClr val="FFFFFF"/>
                </a:solidFill>
                <a:latin typeface="Mangal"/>
                <a:cs typeface="Mangal"/>
              </a:rPr>
              <a:t> </a:t>
            </a:r>
            <a:r>
              <a:rPr lang="en-US" sz="2400" err="1">
                <a:solidFill>
                  <a:srgbClr val="FFFFFF"/>
                </a:solidFill>
                <a:latin typeface="Mangal"/>
                <a:cs typeface="Mangal"/>
              </a:rPr>
              <a:t>में</a:t>
            </a:r>
            <a:r>
              <a:rPr lang="en-US" sz="2400">
                <a:solidFill>
                  <a:srgbClr val="FFFFFF"/>
                </a:solidFill>
                <a:latin typeface="Mangal"/>
                <a:cs typeface="Mangal"/>
              </a:rPr>
              <a:t> </a:t>
            </a:r>
            <a:r>
              <a:rPr lang="en-US" sz="2400" err="1">
                <a:solidFill>
                  <a:srgbClr val="FFFFFF"/>
                </a:solidFill>
                <a:latin typeface="Mangal"/>
                <a:cs typeface="Mangal"/>
              </a:rPr>
              <a:t>वर्गीकृत</a:t>
            </a:r>
            <a:r>
              <a:rPr lang="en-US" sz="2400">
                <a:solidFill>
                  <a:srgbClr val="FFFFFF"/>
                </a:solidFill>
                <a:latin typeface="Mangal"/>
                <a:cs typeface="Mangal"/>
              </a:rPr>
              <a:t> </a:t>
            </a:r>
            <a:r>
              <a:rPr lang="en-US" sz="2400" err="1">
                <a:solidFill>
                  <a:srgbClr val="FFFFFF"/>
                </a:solidFill>
                <a:latin typeface="Mangal"/>
                <a:cs typeface="Mangal"/>
              </a:rPr>
              <a:t>किया</a:t>
            </a:r>
            <a:r>
              <a:rPr lang="en-US" sz="2400">
                <a:solidFill>
                  <a:srgbClr val="FFFFFF"/>
                </a:solidFill>
                <a:latin typeface="Mangal"/>
                <a:cs typeface="Mangal"/>
              </a:rPr>
              <a:t> </a:t>
            </a:r>
            <a:r>
              <a:rPr lang="en-US" sz="2400" err="1">
                <a:solidFill>
                  <a:srgbClr val="FFFFFF"/>
                </a:solidFill>
                <a:latin typeface="Mangal"/>
                <a:cs typeface="Mangal"/>
              </a:rPr>
              <a:t>जा</a:t>
            </a:r>
            <a:r>
              <a:rPr lang="en-US" sz="2400">
                <a:solidFill>
                  <a:srgbClr val="FFFFFF"/>
                </a:solidFill>
                <a:latin typeface="Mangal"/>
                <a:cs typeface="Mangal"/>
              </a:rPr>
              <a:t> </a:t>
            </a:r>
            <a:r>
              <a:rPr lang="en-US" sz="2400" err="1">
                <a:solidFill>
                  <a:srgbClr val="FFFFFF"/>
                </a:solidFill>
                <a:latin typeface="Mangal"/>
                <a:cs typeface="Mangal"/>
              </a:rPr>
              <a:t>सकता</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 </a:t>
            </a:r>
            <a:r>
              <a:rPr lang="en-US" sz="2400" err="1">
                <a:solidFill>
                  <a:srgbClr val="FFFFFF"/>
                </a:solidFill>
                <a:latin typeface="Mangal"/>
                <a:cs typeface="Mangal"/>
              </a:rPr>
              <a:t>पाठ्यक्रम</a:t>
            </a:r>
            <a:r>
              <a:rPr lang="en-US" sz="2400">
                <a:solidFill>
                  <a:srgbClr val="FFFFFF"/>
                </a:solidFill>
                <a:latin typeface="Mangal"/>
                <a:cs typeface="Mangal"/>
              </a:rPr>
              <a:t> </a:t>
            </a:r>
            <a:r>
              <a:rPr lang="en-US" sz="2400" err="1">
                <a:solidFill>
                  <a:srgbClr val="FFFFFF"/>
                </a:solidFill>
                <a:latin typeface="Mangal"/>
                <a:cs typeface="Mangal"/>
              </a:rPr>
              <a:t>का</a:t>
            </a:r>
            <a:r>
              <a:rPr lang="en-US" sz="2400">
                <a:solidFill>
                  <a:srgbClr val="FFFFFF"/>
                </a:solidFill>
                <a:latin typeface="Mangal"/>
                <a:cs typeface="Mangal"/>
              </a:rPr>
              <a:t> </a:t>
            </a:r>
            <a:r>
              <a:rPr lang="en-US" sz="2400" err="1">
                <a:solidFill>
                  <a:srgbClr val="FFFFFF"/>
                </a:solidFill>
                <a:latin typeface="Mangal"/>
                <a:cs typeface="Mangal"/>
              </a:rPr>
              <a:t>वर्गीकरण</a:t>
            </a:r>
            <a:r>
              <a:rPr lang="en-US" sz="2400">
                <a:solidFill>
                  <a:srgbClr val="FFFFFF"/>
                </a:solidFill>
                <a:latin typeface="Mangal"/>
                <a:cs typeface="Mangal"/>
              </a:rPr>
              <a:t> </a:t>
            </a:r>
            <a:r>
              <a:rPr lang="en-US" sz="2400" err="1">
                <a:solidFill>
                  <a:srgbClr val="FFFFFF"/>
                </a:solidFill>
                <a:latin typeface="Mangal"/>
                <a:cs typeface="Mangal"/>
              </a:rPr>
              <a:t>निम्न</a:t>
            </a:r>
            <a:r>
              <a:rPr lang="en-US" sz="2400">
                <a:solidFill>
                  <a:srgbClr val="FFFFFF"/>
                </a:solidFill>
                <a:latin typeface="Mangal"/>
                <a:cs typeface="Mangal"/>
              </a:rPr>
              <a:t> </a:t>
            </a:r>
            <a:r>
              <a:rPr lang="en-US" sz="2400" err="1">
                <a:solidFill>
                  <a:srgbClr val="FFFFFF"/>
                </a:solidFill>
                <a:latin typeface="Mangal"/>
                <a:cs typeface="Mangal"/>
              </a:rPr>
              <a:t>प्रकार</a:t>
            </a:r>
            <a:r>
              <a:rPr lang="en-US" sz="2400">
                <a:solidFill>
                  <a:srgbClr val="FFFFFF"/>
                </a:solidFill>
                <a:latin typeface="Mangal"/>
                <a:cs typeface="Mangal"/>
              </a:rPr>
              <a:t> </a:t>
            </a:r>
            <a:r>
              <a:rPr lang="en-US" sz="2400" err="1">
                <a:solidFill>
                  <a:srgbClr val="FFFFFF"/>
                </a:solidFill>
                <a:latin typeface="Mangal"/>
                <a:cs typeface="Mangal"/>
              </a:rPr>
              <a:t>है</a:t>
            </a:r>
            <a:r>
              <a:rPr lang="en-US" sz="2400">
                <a:solidFill>
                  <a:srgbClr val="FFFFFF"/>
                </a:solidFill>
                <a:latin typeface="Mangal"/>
                <a:cs typeface="Mangal"/>
              </a:rPr>
              <a:t>-</a:t>
            </a:r>
          </a:p>
          <a:p>
            <a:pPr indent="-228600" algn="just">
              <a:lnSpc>
                <a:spcPct val="90000"/>
              </a:lnSpc>
              <a:spcAft>
                <a:spcPts val="600"/>
              </a:spcAft>
              <a:buFont typeface="Arial" panose="020B0604020202020204" pitchFamily="34" charset="0"/>
              <a:buChar char="•"/>
            </a:pP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(1) </a:t>
            </a:r>
            <a:r>
              <a:rPr lang="en-US" sz="2300" err="1">
                <a:solidFill>
                  <a:srgbClr val="FFFFFF"/>
                </a:solidFill>
              </a:rPr>
              <a:t>मूल</a:t>
            </a:r>
            <a:r>
              <a:rPr lang="en-US" sz="2300">
                <a:solidFill>
                  <a:srgbClr val="FFFFFF"/>
                </a:solidFill>
              </a:rPr>
              <a:t> </a:t>
            </a:r>
            <a:r>
              <a:rPr lang="en-US" sz="2300" err="1">
                <a:solidFill>
                  <a:srgbClr val="FFFFFF"/>
                </a:solidFill>
              </a:rPr>
              <a:t>पाठ्यक्रम</a:t>
            </a:r>
            <a:r>
              <a:rPr lang="en-US" sz="2300">
                <a:solidFill>
                  <a:srgbClr val="FFFFFF"/>
                </a:solidFill>
              </a:rPr>
              <a:t> (Core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(2)</a:t>
            </a:r>
            <a:r>
              <a:rPr lang="en-US" sz="2300" err="1">
                <a:solidFill>
                  <a:srgbClr val="FFFFFF"/>
                </a:solidFill>
              </a:rPr>
              <a:t>बाल</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(Child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(3) </a:t>
            </a:r>
            <a:r>
              <a:rPr lang="en-US" sz="2300" err="1">
                <a:solidFill>
                  <a:srgbClr val="FFFFFF"/>
                </a:solidFill>
              </a:rPr>
              <a:t>क्रिया</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(Activity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(4) </a:t>
            </a:r>
            <a:r>
              <a:rPr lang="en-US" sz="2300" err="1">
                <a:solidFill>
                  <a:srgbClr val="FFFFFF"/>
                </a:solidFill>
              </a:rPr>
              <a:t>अनुभव</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(Experience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(5) </a:t>
            </a:r>
            <a:r>
              <a:rPr lang="en-US" sz="2300" err="1">
                <a:solidFill>
                  <a:srgbClr val="FFFFFF"/>
                </a:solidFill>
              </a:rPr>
              <a:t>विषय</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(Subject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(6) </a:t>
            </a:r>
            <a:r>
              <a:rPr lang="en-US" sz="2300" err="1">
                <a:solidFill>
                  <a:srgbClr val="FFFFFF"/>
                </a:solidFill>
              </a:rPr>
              <a:t>व्यवसाय</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(Vocational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(7) </a:t>
            </a:r>
            <a:r>
              <a:rPr lang="en-US" sz="2300" err="1">
                <a:solidFill>
                  <a:srgbClr val="FFFFFF"/>
                </a:solidFill>
              </a:rPr>
              <a:t>शिल्पकला</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(Craft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(8) </a:t>
            </a:r>
            <a:r>
              <a:rPr lang="en-US" sz="2300" err="1">
                <a:solidFill>
                  <a:srgbClr val="FFFFFF"/>
                </a:solidFill>
              </a:rPr>
              <a:t>शास्त्रीय</a:t>
            </a:r>
            <a:r>
              <a:rPr lang="en-US" sz="2300">
                <a:solidFill>
                  <a:srgbClr val="FFFFFF"/>
                </a:solidFill>
              </a:rPr>
              <a:t> </a:t>
            </a:r>
            <a:r>
              <a:rPr lang="en-US" sz="2300" err="1">
                <a:solidFill>
                  <a:srgbClr val="FFFFFF"/>
                </a:solidFill>
              </a:rPr>
              <a:t>पाठ्यक्रम</a:t>
            </a:r>
            <a:r>
              <a:rPr lang="en-US" sz="2300">
                <a:solidFill>
                  <a:srgbClr val="FFFFFF"/>
                </a:solidFill>
              </a:rPr>
              <a:t> (Classical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(9) </a:t>
            </a:r>
            <a:r>
              <a:rPr lang="en-US" sz="2300" err="1">
                <a:solidFill>
                  <a:srgbClr val="FFFFFF"/>
                </a:solidFill>
              </a:rPr>
              <a:t>समस्या</a:t>
            </a:r>
            <a:r>
              <a:rPr lang="en-US" sz="2300">
                <a:solidFill>
                  <a:srgbClr val="FFFFFF"/>
                </a:solidFill>
              </a:rPr>
              <a:t> </a:t>
            </a:r>
            <a:r>
              <a:rPr lang="en-US" sz="2300" err="1">
                <a:solidFill>
                  <a:srgbClr val="FFFFFF"/>
                </a:solidFill>
              </a:rPr>
              <a:t>आधारित</a:t>
            </a:r>
            <a:r>
              <a:rPr lang="en-US" sz="2300">
                <a:solidFill>
                  <a:srgbClr val="FFFFFF"/>
                </a:solidFill>
              </a:rPr>
              <a:t> </a:t>
            </a:r>
            <a:r>
              <a:rPr lang="en-US" sz="2300" err="1">
                <a:solidFill>
                  <a:srgbClr val="FFFFFF"/>
                </a:solidFill>
              </a:rPr>
              <a:t>पाठ्यक्रम</a:t>
            </a:r>
            <a:r>
              <a:rPr lang="en-US" sz="2300">
                <a:solidFill>
                  <a:srgbClr val="FFFFFF"/>
                </a:solidFill>
              </a:rPr>
              <a:t> (Problem based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(10) </a:t>
            </a:r>
            <a:r>
              <a:rPr lang="en-US" sz="2300" err="1">
                <a:solidFill>
                  <a:srgbClr val="FFFFFF"/>
                </a:solidFill>
              </a:rPr>
              <a:t>एकीकृत</a:t>
            </a:r>
            <a:r>
              <a:rPr lang="en-US" sz="2300">
                <a:solidFill>
                  <a:srgbClr val="FFFFFF"/>
                </a:solidFill>
              </a:rPr>
              <a:t> </a:t>
            </a:r>
            <a:r>
              <a:rPr lang="en-US" sz="2300" err="1">
                <a:solidFill>
                  <a:srgbClr val="FFFFFF"/>
                </a:solidFill>
              </a:rPr>
              <a:t>पाठ्यक्रम</a:t>
            </a:r>
            <a:r>
              <a:rPr lang="en-US" sz="2300">
                <a:solidFill>
                  <a:srgbClr val="FFFFFF"/>
                </a:solidFill>
              </a:rPr>
              <a:t> (Integrated Curriculum)</a:t>
            </a:r>
            <a:endParaRPr lang="en-US" sz="2300">
              <a:solidFill>
                <a:srgbClr val="FFFFFF"/>
              </a:solidFill>
              <a:cs typeface="Calibri"/>
            </a:endParaRPr>
          </a:p>
          <a:p>
            <a:pPr indent="-228600">
              <a:lnSpc>
                <a:spcPct val="90000"/>
              </a:lnSpc>
              <a:spcAft>
                <a:spcPts val="600"/>
              </a:spcAft>
              <a:buFont typeface="Arial" panose="020B0604020202020204" pitchFamily="34" charset="0"/>
              <a:buChar char="•"/>
            </a:pPr>
            <a:r>
              <a:rPr lang="en-US" sz="2300">
                <a:solidFill>
                  <a:srgbClr val="FFFFFF"/>
                </a:solidFill>
              </a:rPr>
              <a:t>(11) </a:t>
            </a:r>
            <a:r>
              <a:rPr lang="en-US" sz="2300" err="1">
                <a:solidFill>
                  <a:srgbClr val="FFFFFF"/>
                </a:solidFill>
              </a:rPr>
              <a:t>मिश्रित</a:t>
            </a:r>
            <a:r>
              <a:rPr lang="en-US" sz="2300">
                <a:solidFill>
                  <a:srgbClr val="FFFFFF"/>
                </a:solidFill>
              </a:rPr>
              <a:t> </a:t>
            </a:r>
            <a:r>
              <a:rPr lang="en-US" sz="2300" err="1">
                <a:solidFill>
                  <a:srgbClr val="FFFFFF"/>
                </a:solidFill>
              </a:rPr>
              <a:t>पाठ्यक्रम</a:t>
            </a:r>
            <a:r>
              <a:rPr lang="en-US" sz="2300">
                <a:solidFill>
                  <a:srgbClr val="FFFFFF"/>
                </a:solidFill>
              </a:rPr>
              <a:t> (Fused Curriculum)</a:t>
            </a:r>
            <a:endParaRPr lang="en-US" sz="2300">
              <a:solidFill>
                <a:srgbClr val="FFFFFF"/>
              </a:solidFill>
              <a:cs typeface="Calibri"/>
            </a:endParaRPr>
          </a:p>
        </p:txBody>
      </p:sp>
      <p:pic>
        <p:nvPicPr>
          <p:cNvPr id="3" name="Picture 4">
            <a:extLst>
              <a:ext uri="{FF2B5EF4-FFF2-40B4-BE49-F238E27FC236}">
                <a16:creationId xmlns:a16="http://schemas.microsoft.com/office/drawing/2014/main" id="{F45BF620-E661-A2A0-5108-2960B92FE537}"/>
              </a:ext>
            </a:extLst>
          </p:cNvPr>
          <p:cNvPicPr>
            <a:picLocks noChangeAspect="1"/>
          </p:cNvPicPr>
          <p:nvPr/>
        </p:nvPicPr>
        <p:blipFill>
          <a:blip r:embed="rId3"/>
          <a:stretch>
            <a:fillRect/>
          </a:stretch>
        </p:blipFill>
        <p:spPr>
          <a:xfrm>
            <a:off x="10922616" y="5547743"/>
            <a:ext cx="1193184" cy="1305494"/>
          </a:xfrm>
          <a:prstGeom prst="rect">
            <a:avLst/>
          </a:prstGeom>
        </p:spPr>
      </p:pic>
    </p:spTree>
    <p:extLst>
      <p:ext uri="{BB962C8B-B14F-4D97-AF65-F5344CB8AC3E}">
        <p14:creationId xmlns:p14="http://schemas.microsoft.com/office/powerpoint/2010/main" val="55675545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FC11B8F-CFC4-17EA-F79C-3F975EF4315C}"/>
              </a:ext>
            </a:extLst>
          </p:cNvPr>
          <p:cNvSpPr txBox="1"/>
          <p:nvPr/>
        </p:nvSpPr>
        <p:spPr>
          <a:xfrm>
            <a:off x="4042928" y="-3662"/>
            <a:ext cx="7977711" cy="686442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Aft>
                <a:spcPts val="600"/>
              </a:spcAft>
            </a:pPr>
            <a:r>
              <a:rPr lang="en-US" sz="1600">
                <a:latin typeface="Mangal"/>
                <a:cs typeface="Mangal"/>
              </a:rPr>
              <a:t>(1)</a:t>
            </a:r>
            <a:r>
              <a:rPr lang="en-US" b="1">
                <a:latin typeface="Mangal"/>
                <a:cs typeface="Mangal"/>
              </a:rPr>
              <a:t> </a:t>
            </a:r>
            <a:r>
              <a:rPr lang="en-US" b="1" err="1">
                <a:latin typeface="Mangal"/>
                <a:cs typeface="Mangal"/>
              </a:rPr>
              <a:t>मूल</a:t>
            </a:r>
            <a:r>
              <a:rPr lang="en-US" b="1">
                <a:latin typeface="Mangal"/>
                <a:cs typeface="Mangal"/>
              </a:rPr>
              <a:t> </a:t>
            </a:r>
            <a:r>
              <a:rPr lang="en-US" b="1" err="1">
                <a:latin typeface="Mangal"/>
                <a:cs typeface="Mangal"/>
              </a:rPr>
              <a:t>पाठ्यक्रम</a:t>
            </a:r>
            <a:r>
              <a:rPr lang="en-US" b="1">
                <a:latin typeface="Mangal"/>
                <a:cs typeface="Mangal"/>
              </a:rPr>
              <a:t> (Curriculum)</a:t>
            </a:r>
          </a:p>
          <a:p>
            <a:pPr>
              <a:lnSpc>
                <a:spcPct val="90000"/>
              </a:lnSpc>
              <a:spcAft>
                <a:spcPts val="600"/>
              </a:spcAft>
            </a:pPr>
            <a:endParaRPr lang="en-US" sz="1600" b="1">
              <a:latin typeface="Mangal"/>
              <a:cs typeface="Mangal"/>
            </a:endParaRPr>
          </a:p>
          <a:p>
            <a:pPr algn="just">
              <a:lnSpc>
                <a:spcPct val="90000"/>
              </a:lnSpc>
              <a:spcAft>
                <a:spcPts val="600"/>
              </a:spcAft>
            </a:pPr>
            <a:r>
              <a:rPr lang="en-US" sz="1600">
                <a:latin typeface="Mangal"/>
                <a:cs typeface="Mangal"/>
              </a:rPr>
              <a:t> </a:t>
            </a:r>
            <a:r>
              <a:rPr lang="en-US" err="1">
                <a:latin typeface="Mangal"/>
                <a:cs typeface="Mangal"/>
              </a:rPr>
              <a:t>मूल</a:t>
            </a:r>
            <a:r>
              <a:rPr lang="en-US">
                <a:latin typeface="Mangal"/>
                <a:cs typeface="Mangal"/>
              </a:rPr>
              <a:t> </a:t>
            </a:r>
            <a:r>
              <a:rPr lang="en-US" err="1">
                <a:latin typeface="Mangal"/>
                <a:cs typeface="Mangal"/>
              </a:rPr>
              <a:t>विषय</a:t>
            </a:r>
            <a:r>
              <a:rPr lang="en-US">
                <a:latin typeface="Mangal"/>
                <a:cs typeface="Mangal"/>
              </a:rPr>
              <a:t> </a:t>
            </a:r>
            <a:r>
              <a:rPr lang="en-US" err="1">
                <a:latin typeface="Mangal"/>
                <a:cs typeface="Mangal"/>
              </a:rPr>
              <a:t>बहुत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महत्त्वपूर्ण</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पाठ्यक्रम</a:t>
            </a:r>
            <a:r>
              <a:rPr lang="en-US">
                <a:latin typeface="Mangal"/>
                <a:cs typeface="Mangal"/>
              </a:rPr>
              <a:t> </a:t>
            </a:r>
            <a:r>
              <a:rPr lang="en-US" err="1">
                <a:latin typeface="Mangal"/>
                <a:cs typeface="Mangal"/>
              </a:rPr>
              <a:t>में</a:t>
            </a:r>
            <a:r>
              <a:rPr lang="en-US">
                <a:latin typeface="Mangal"/>
                <a:cs typeface="Mangal"/>
              </a:rPr>
              <a:t> </a:t>
            </a:r>
            <a:r>
              <a:rPr lang="en-US" err="1">
                <a:latin typeface="Mangal"/>
                <a:cs typeface="Mangal"/>
              </a:rPr>
              <a:t>कुछ</a:t>
            </a:r>
            <a:r>
              <a:rPr lang="en-US">
                <a:latin typeface="Mangal"/>
                <a:cs typeface="Mangal"/>
              </a:rPr>
              <a:t> </a:t>
            </a:r>
            <a:r>
              <a:rPr lang="en-US" err="1">
                <a:latin typeface="Mangal"/>
                <a:cs typeface="Mangal"/>
              </a:rPr>
              <a:t>विषय</a:t>
            </a:r>
            <a:r>
              <a:rPr lang="en-US">
                <a:latin typeface="Mangal"/>
                <a:cs typeface="Mangal"/>
              </a:rPr>
              <a:t> </a:t>
            </a:r>
            <a:r>
              <a:rPr lang="en-US" err="1">
                <a:latin typeface="Mangal"/>
                <a:cs typeface="Mangal"/>
              </a:rPr>
              <a:t>तो</a:t>
            </a:r>
            <a:r>
              <a:rPr lang="en-US">
                <a:latin typeface="Mangal"/>
                <a:cs typeface="Mangal"/>
              </a:rPr>
              <a:t> </a:t>
            </a:r>
            <a:r>
              <a:rPr lang="en-US" err="1">
                <a:latin typeface="Mangal"/>
                <a:cs typeface="Mangal"/>
              </a:rPr>
              <a:t>अनिवार्य</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जिनमें</a:t>
            </a:r>
            <a:r>
              <a:rPr lang="en-US">
                <a:latin typeface="Mangal"/>
                <a:cs typeface="Mangal"/>
              </a:rPr>
              <a:t> </a:t>
            </a:r>
            <a:r>
              <a:rPr lang="en-US" err="1">
                <a:latin typeface="Mangal"/>
                <a:cs typeface="Mangal"/>
              </a:rPr>
              <a:t>किसी</a:t>
            </a:r>
            <a:r>
              <a:rPr lang="en-US">
                <a:latin typeface="Mangal"/>
                <a:cs typeface="Mangal"/>
              </a:rPr>
              <a:t> </a:t>
            </a:r>
            <a:r>
              <a:rPr lang="en-US" err="1">
                <a:latin typeface="Mangal"/>
                <a:cs typeface="Mangal"/>
              </a:rPr>
              <a:t>प्रकार</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अन्य</a:t>
            </a:r>
            <a:r>
              <a:rPr lang="en-US">
                <a:latin typeface="Mangal"/>
                <a:cs typeface="Mangal"/>
              </a:rPr>
              <a:t> </a:t>
            </a:r>
            <a:r>
              <a:rPr lang="en-US" err="1">
                <a:latin typeface="Mangal"/>
                <a:cs typeface="Mangal"/>
              </a:rPr>
              <a:t>विकल्प</a:t>
            </a:r>
            <a:r>
              <a:rPr lang="en-US">
                <a:latin typeface="Mangal"/>
                <a:cs typeface="Mangal"/>
              </a:rPr>
              <a:t> </a:t>
            </a:r>
            <a:r>
              <a:rPr lang="en-US" err="1">
                <a:latin typeface="Mangal"/>
                <a:cs typeface="Mangal"/>
              </a:rPr>
              <a:t>नहीं</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जबकि</a:t>
            </a:r>
            <a:r>
              <a:rPr lang="en-US">
                <a:latin typeface="Mangal"/>
                <a:cs typeface="Mangal"/>
              </a:rPr>
              <a:t> </a:t>
            </a:r>
            <a:r>
              <a:rPr lang="en-US" err="1">
                <a:latin typeface="Mangal"/>
                <a:cs typeface="Mangal"/>
              </a:rPr>
              <a:t>कुछ</a:t>
            </a:r>
            <a:r>
              <a:rPr lang="en-US">
                <a:latin typeface="Mangal"/>
                <a:cs typeface="Mangal"/>
              </a:rPr>
              <a:t> </a:t>
            </a:r>
            <a:r>
              <a:rPr lang="en-US" err="1">
                <a:latin typeface="Mangal"/>
                <a:cs typeface="Mangal"/>
              </a:rPr>
              <a:t>विषय</a:t>
            </a:r>
            <a:r>
              <a:rPr lang="en-US">
                <a:latin typeface="Mangal"/>
                <a:cs typeface="Mangal"/>
              </a:rPr>
              <a:t> </a:t>
            </a:r>
            <a:r>
              <a:rPr lang="en-US" err="1">
                <a:latin typeface="Mangal"/>
                <a:cs typeface="Mangal"/>
              </a:rPr>
              <a:t>ऐसे</a:t>
            </a:r>
            <a:r>
              <a:rPr lang="en-US">
                <a:latin typeface="Mangal"/>
                <a:cs typeface="Mangal"/>
              </a:rPr>
              <a:t> </a:t>
            </a:r>
            <a:r>
              <a:rPr lang="en-US" err="1">
                <a:latin typeface="Mangal"/>
                <a:cs typeface="Mangal"/>
              </a:rPr>
              <a:t>भी</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जिनमें</a:t>
            </a:r>
            <a:r>
              <a:rPr lang="en-US">
                <a:latin typeface="Mangal"/>
                <a:cs typeface="Mangal"/>
              </a:rPr>
              <a:t> </a:t>
            </a:r>
            <a:r>
              <a:rPr lang="en-US" err="1">
                <a:latin typeface="Mangal"/>
                <a:cs typeface="Mangal"/>
              </a:rPr>
              <a:t>विद्यार्थी</a:t>
            </a:r>
            <a:r>
              <a:rPr lang="en-US">
                <a:latin typeface="Mangal"/>
                <a:cs typeface="Mangal"/>
              </a:rPr>
              <a:t> </a:t>
            </a:r>
            <a:r>
              <a:rPr lang="en-US" err="1">
                <a:latin typeface="Mangal"/>
                <a:cs typeface="Mangal"/>
              </a:rPr>
              <a:t>अपनी</a:t>
            </a:r>
            <a:r>
              <a:rPr lang="en-US">
                <a:latin typeface="Mangal"/>
                <a:cs typeface="Mangal"/>
              </a:rPr>
              <a:t> </a:t>
            </a:r>
            <a:r>
              <a:rPr lang="en-US" err="1">
                <a:latin typeface="Mangal"/>
                <a:cs typeface="Mangal"/>
              </a:rPr>
              <a:t>व्यक्तिगत</a:t>
            </a:r>
            <a:r>
              <a:rPr lang="en-US">
                <a:latin typeface="Mangal"/>
                <a:cs typeface="Mangal"/>
              </a:rPr>
              <a:t> </a:t>
            </a:r>
            <a:r>
              <a:rPr lang="en-US" err="1">
                <a:latin typeface="Mangal"/>
                <a:cs typeface="Mangal"/>
              </a:rPr>
              <a:t>रुचि</a:t>
            </a:r>
            <a:r>
              <a:rPr lang="en-US">
                <a:latin typeface="Mangal"/>
                <a:cs typeface="Mangal"/>
              </a:rPr>
              <a:t> व </a:t>
            </a:r>
            <a:r>
              <a:rPr lang="en-US" err="1">
                <a:latin typeface="Mangal"/>
                <a:cs typeface="Mangal"/>
              </a:rPr>
              <a:t>योग्यतानुसार</a:t>
            </a:r>
            <a:r>
              <a:rPr lang="en-US">
                <a:latin typeface="Mangal"/>
                <a:cs typeface="Mangal"/>
              </a:rPr>
              <a:t> </a:t>
            </a:r>
            <a:r>
              <a:rPr lang="en-US" err="1">
                <a:latin typeface="Mangal"/>
                <a:cs typeface="Mangal"/>
              </a:rPr>
              <a:t>चुनते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इन</a:t>
            </a:r>
            <a:r>
              <a:rPr lang="en-US">
                <a:latin typeface="Mangal"/>
                <a:cs typeface="Mangal"/>
              </a:rPr>
              <a:t> </a:t>
            </a:r>
            <a:r>
              <a:rPr lang="en-US" err="1">
                <a:latin typeface="Mangal"/>
                <a:cs typeface="Mangal"/>
              </a:rPr>
              <a:t>विषयों</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विद्यार्थी</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समुदाय</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सर्वांगीण</a:t>
            </a:r>
            <a:r>
              <a:rPr lang="en-US">
                <a:latin typeface="Mangal"/>
                <a:cs typeface="Mangal"/>
              </a:rPr>
              <a:t> </a:t>
            </a:r>
            <a:r>
              <a:rPr lang="en-US" err="1">
                <a:latin typeface="Mangal"/>
                <a:cs typeface="Mangal"/>
              </a:rPr>
              <a:t>विकास</a:t>
            </a:r>
            <a:r>
              <a:rPr lang="en-US">
                <a:latin typeface="Mangal"/>
                <a:cs typeface="Mangal"/>
              </a:rPr>
              <a:t> </a:t>
            </a:r>
            <a:r>
              <a:rPr lang="en-US" err="1">
                <a:latin typeface="Mangal"/>
                <a:cs typeface="Mangal"/>
              </a:rPr>
              <a:t>करना</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दूसरे</a:t>
            </a:r>
            <a:r>
              <a:rPr lang="en-US">
                <a:latin typeface="Mangal"/>
                <a:cs typeface="Mangal"/>
              </a:rPr>
              <a:t> </a:t>
            </a:r>
            <a:r>
              <a:rPr lang="en-US" err="1">
                <a:latin typeface="Mangal"/>
                <a:cs typeface="Mangal"/>
              </a:rPr>
              <a:t>शब्दों</a:t>
            </a:r>
            <a:r>
              <a:rPr lang="en-US">
                <a:latin typeface="Mangal"/>
                <a:cs typeface="Mangal"/>
              </a:rPr>
              <a:t> </a:t>
            </a:r>
            <a:r>
              <a:rPr lang="en-US" err="1">
                <a:latin typeface="Mangal"/>
                <a:cs typeface="Mangal"/>
              </a:rPr>
              <a:t>में</a:t>
            </a:r>
            <a:r>
              <a:rPr lang="en-US">
                <a:latin typeface="Mangal"/>
                <a:cs typeface="Mangal"/>
              </a:rPr>
              <a:t> </a:t>
            </a:r>
            <a:r>
              <a:rPr lang="en-US" err="1">
                <a:latin typeface="Mangal"/>
                <a:cs typeface="Mangal"/>
              </a:rPr>
              <a:t>हम</a:t>
            </a:r>
            <a:r>
              <a:rPr lang="en-US">
                <a:latin typeface="Mangal"/>
                <a:cs typeface="Mangal"/>
              </a:rPr>
              <a:t> </a:t>
            </a:r>
            <a:r>
              <a:rPr lang="en-US" err="1">
                <a:latin typeface="Mangal"/>
                <a:cs typeface="Mangal"/>
              </a:rPr>
              <a:t>कह</a:t>
            </a:r>
            <a:r>
              <a:rPr lang="en-US">
                <a:latin typeface="Mangal"/>
                <a:cs typeface="Mangal"/>
              </a:rPr>
              <a:t> </a:t>
            </a:r>
            <a:r>
              <a:rPr lang="en-US" err="1">
                <a:latin typeface="Mangal"/>
                <a:cs typeface="Mangal"/>
              </a:rPr>
              <a:t>सकते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मूल</a:t>
            </a:r>
            <a:r>
              <a:rPr lang="en-US">
                <a:latin typeface="Mangal"/>
                <a:cs typeface="Mangal"/>
              </a:rPr>
              <a:t> </a:t>
            </a:r>
            <a:r>
              <a:rPr lang="en-US" err="1">
                <a:latin typeface="Mangal"/>
                <a:cs typeface="Mangal"/>
              </a:rPr>
              <a:t>या</a:t>
            </a:r>
            <a:r>
              <a:rPr lang="en-US">
                <a:latin typeface="Mangal"/>
                <a:cs typeface="Mangal"/>
              </a:rPr>
              <a:t> </a:t>
            </a:r>
            <a:r>
              <a:rPr lang="en-US" err="1">
                <a:latin typeface="Mangal"/>
                <a:cs typeface="Mangal"/>
              </a:rPr>
              <a:t>उपक्रम</a:t>
            </a:r>
            <a:r>
              <a:rPr lang="en-US">
                <a:latin typeface="Mangal"/>
                <a:cs typeface="Mangal"/>
              </a:rPr>
              <a:t> </a:t>
            </a:r>
            <a:r>
              <a:rPr lang="en-US" err="1">
                <a:latin typeface="Mangal"/>
                <a:cs typeface="Mangal"/>
              </a:rPr>
              <a:t>विद्यार्थी</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व्यक्तिगत</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सामाजिक</a:t>
            </a:r>
            <a:r>
              <a:rPr lang="en-US">
                <a:latin typeface="Mangal"/>
                <a:cs typeface="Mangal"/>
              </a:rPr>
              <a:t> </a:t>
            </a:r>
            <a:r>
              <a:rPr lang="en-US" err="1">
                <a:latin typeface="Mangal"/>
                <a:cs typeface="Mangal"/>
              </a:rPr>
              <a:t>समायोजन</a:t>
            </a:r>
            <a:r>
              <a:rPr lang="en-US">
                <a:latin typeface="Mangal"/>
                <a:cs typeface="Mangal"/>
              </a:rPr>
              <a:t> </a:t>
            </a:r>
            <a:r>
              <a:rPr lang="en-US" err="1">
                <a:latin typeface="Mangal"/>
                <a:cs typeface="Mangal"/>
              </a:rPr>
              <a:t>हेतु</a:t>
            </a:r>
            <a:r>
              <a:rPr lang="en-US">
                <a:latin typeface="Mangal"/>
                <a:cs typeface="Mangal"/>
              </a:rPr>
              <a:t> </a:t>
            </a:r>
            <a:r>
              <a:rPr lang="en-US" err="1">
                <a:latin typeface="Mangal"/>
                <a:cs typeface="Mangal"/>
              </a:rPr>
              <a:t>जानकारी</a:t>
            </a:r>
            <a:r>
              <a:rPr lang="en-US">
                <a:latin typeface="Mangal"/>
                <a:cs typeface="Mangal"/>
              </a:rPr>
              <a:t> </a:t>
            </a:r>
            <a:r>
              <a:rPr lang="en-US" err="1">
                <a:latin typeface="Mangal"/>
                <a:cs typeface="Mangal"/>
              </a:rPr>
              <a:t>प्रदान</a:t>
            </a:r>
            <a:r>
              <a:rPr lang="en-US">
                <a:latin typeface="Mangal"/>
                <a:cs typeface="Mangal"/>
              </a:rPr>
              <a:t> </a:t>
            </a:r>
            <a:r>
              <a:rPr lang="en-US" err="1">
                <a:latin typeface="Mangal"/>
                <a:cs typeface="Mangal"/>
              </a:rPr>
              <a:t>करता</a:t>
            </a:r>
            <a:r>
              <a:rPr lang="en-US">
                <a:latin typeface="Mangal"/>
                <a:cs typeface="Mangal"/>
              </a:rPr>
              <a:t> </a:t>
            </a:r>
            <a:r>
              <a:rPr lang="en-US" err="1">
                <a:latin typeface="Mangal"/>
                <a:cs typeface="Mangal"/>
              </a:rPr>
              <a:t>है</a:t>
            </a:r>
            <a:r>
              <a:rPr lang="en-US">
                <a:latin typeface="Mangal"/>
                <a:cs typeface="Mangal"/>
              </a:rPr>
              <a:t> </a:t>
            </a:r>
            <a:r>
              <a:rPr lang="en-US" err="1">
                <a:latin typeface="Mangal"/>
                <a:cs typeface="Mangal"/>
              </a:rPr>
              <a:t>ताकि</a:t>
            </a:r>
            <a:r>
              <a:rPr lang="en-US">
                <a:latin typeface="Mangal"/>
                <a:cs typeface="Mangal"/>
              </a:rPr>
              <a:t> </a:t>
            </a:r>
            <a:r>
              <a:rPr lang="en-US" err="1">
                <a:latin typeface="Mangal"/>
                <a:cs typeface="Mangal"/>
              </a:rPr>
              <a:t>वह</a:t>
            </a:r>
            <a:r>
              <a:rPr lang="en-US">
                <a:latin typeface="Mangal"/>
                <a:cs typeface="Mangal"/>
              </a:rPr>
              <a:t> </a:t>
            </a:r>
            <a:r>
              <a:rPr lang="en-US" err="1">
                <a:latin typeface="Mangal"/>
                <a:cs typeface="Mangal"/>
              </a:rPr>
              <a:t>अपने</a:t>
            </a:r>
            <a:r>
              <a:rPr lang="en-US">
                <a:latin typeface="Mangal"/>
                <a:cs typeface="Mangal"/>
              </a:rPr>
              <a:t> </a:t>
            </a:r>
            <a:r>
              <a:rPr lang="en-US" err="1">
                <a:latin typeface="Mangal"/>
                <a:cs typeface="Mangal"/>
              </a:rPr>
              <a:t>अनुभवों</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आधार</a:t>
            </a:r>
            <a:r>
              <a:rPr lang="en-US">
                <a:latin typeface="Mangal"/>
                <a:cs typeface="Mangal"/>
              </a:rPr>
              <a:t> </a:t>
            </a:r>
            <a:r>
              <a:rPr lang="en-US" err="1">
                <a:latin typeface="Mangal"/>
                <a:cs typeface="Mangal"/>
              </a:rPr>
              <a:t>पर</a:t>
            </a:r>
            <a:r>
              <a:rPr lang="en-US">
                <a:latin typeface="Mangal"/>
                <a:cs typeface="Mangal"/>
              </a:rPr>
              <a:t> </a:t>
            </a:r>
            <a:r>
              <a:rPr lang="en-US" err="1">
                <a:latin typeface="Mangal"/>
                <a:cs typeface="Mangal"/>
              </a:rPr>
              <a:t>भावी</a:t>
            </a:r>
            <a:r>
              <a:rPr lang="en-US">
                <a:latin typeface="Mangal"/>
                <a:cs typeface="Mangal"/>
              </a:rPr>
              <a:t> </a:t>
            </a:r>
            <a:r>
              <a:rPr lang="en-US" err="1">
                <a:latin typeface="Mangal"/>
                <a:cs typeface="Mangal"/>
              </a:rPr>
              <a:t>जीवन</a:t>
            </a:r>
            <a:r>
              <a:rPr lang="en-US">
                <a:latin typeface="Mangal"/>
                <a:cs typeface="Mangal"/>
              </a:rPr>
              <a:t> </a:t>
            </a:r>
            <a:r>
              <a:rPr lang="en-US" err="1">
                <a:latin typeface="Mangal"/>
                <a:cs typeface="Mangal"/>
              </a:rPr>
              <a:t>में</a:t>
            </a:r>
            <a:r>
              <a:rPr lang="en-US">
                <a:latin typeface="Mangal"/>
                <a:cs typeface="Mangal"/>
              </a:rPr>
              <a:t> </a:t>
            </a:r>
            <a:r>
              <a:rPr lang="en-US" err="1">
                <a:latin typeface="Mangal"/>
                <a:cs typeface="Mangal"/>
              </a:rPr>
              <a:t>आने</a:t>
            </a:r>
            <a:r>
              <a:rPr lang="en-US">
                <a:latin typeface="Mangal"/>
                <a:cs typeface="Mangal"/>
              </a:rPr>
              <a:t> </a:t>
            </a:r>
            <a:r>
              <a:rPr lang="en-US" err="1">
                <a:latin typeface="Mangal"/>
                <a:cs typeface="Mangal"/>
              </a:rPr>
              <a:t>वाली</a:t>
            </a:r>
            <a:r>
              <a:rPr lang="en-US">
                <a:latin typeface="Mangal"/>
                <a:cs typeface="Mangal"/>
              </a:rPr>
              <a:t> </a:t>
            </a:r>
            <a:r>
              <a:rPr lang="en-US" err="1">
                <a:latin typeface="Mangal"/>
                <a:cs typeface="Mangal"/>
              </a:rPr>
              <a:t>समस्याओं</a:t>
            </a:r>
            <a:r>
              <a:rPr lang="en-US">
                <a:latin typeface="Mangal"/>
                <a:cs typeface="Mangal"/>
              </a:rPr>
              <a:t> </a:t>
            </a:r>
            <a:r>
              <a:rPr lang="en-US" err="1">
                <a:latin typeface="Mangal"/>
                <a:cs typeface="Mangal"/>
              </a:rPr>
              <a:t>से</a:t>
            </a:r>
            <a:r>
              <a:rPr lang="en-US">
                <a:latin typeface="Mangal"/>
                <a:cs typeface="Mangal"/>
              </a:rPr>
              <a:t> </a:t>
            </a:r>
            <a:r>
              <a:rPr lang="en-US" err="1">
                <a:latin typeface="Mangal"/>
                <a:cs typeface="Mangal"/>
              </a:rPr>
              <a:t>लड़कर</a:t>
            </a:r>
            <a:r>
              <a:rPr lang="en-US">
                <a:latin typeface="Mangal"/>
                <a:cs typeface="Mangal"/>
              </a:rPr>
              <a:t> </a:t>
            </a:r>
            <a:r>
              <a:rPr lang="en-US" err="1">
                <a:latin typeface="Mangal"/>
                <a:cs typeface="Mangal"/>
              </a:rPr>
              <a:t>उनका</a:t>
            </a:r>
            <a:r>
              <a:rPr lang="en-US">
                <a:latin typeface="Mangal"/>
                <a:cs typeface="Mangal"/>
              </a:rPr>
              <a:t> </a:t>
            </a:r>
            <a:r>
              <a:rPr lang="en-US" err="1">
                <a:latin typeface="Mangal"/>
                <a:cs typeface="Mangal"/>
              </a:rPr>
              <a:t>सामना</a:t>
            </a:r>
            <a:r>
              <a:rPr lang="en-US">
                <a:latin typeface="Mangal"/>
                <a:cs typeface="Mangal"/>
              </a:rPr>
              <a:t> </a:t>
            </a:r>
            <a:r>
              <a:rPr lang="en-US" err="1">
                <a:latin typeface="Mangal"/>
                <a:cs typeface="Mangal"/>
              </a:rPr>
              <a:t>कर</a:t>
            </a:r>
            <a:r>
              <a:rPr lang="en-US">
                <a:latin typeface="Mangal"/>
                <a:cs typeface="Mangal"/>
              </a:rPr>
              <a:t> </a:t>
            </a:r>
            <a:r>
              <a:rPr lang="en-US" err="1">
                <a:latin typeface="Mangal"/>
                <a:cs typeface="Mangal"/>
              </a:rPr>
              <a:t>सके</a:t>
            </a:r>
            <a:r>
              <a:rPr lang="en-US">
                <a:latin typeface="Mangal"/>
                <a:cs typeface="Mangal"/>
              </a:rPr>
              <a:t> </a:t>
            </a:r>
            <a:r>
              <a:rPr lang="en-US" err="1">
                <a:latin typeface="Mangal"/>
                <a:cs typeface="Mangal"/>
              </a:rPr>
              <a:t>और</a:t>
            </a:r>
            <a:r>
              <a:rPr lang="en-US">
                <a:latin typeface="Mangal"/>
                <a:cs typeface="Mangal"/>
              </a:rPr>
              <a:t> </a:t>
            </a:r>
            <a:r>
              <a:rPr lang="en-US" err="1">
                <a:latin typeface="Mangal"/>
                <a:cs typeface="Mangal"/>
              </a:rPr>
              <a:t>देश</a:t>
            </a:r>
            <a:r>
              <a:rPr lang="en-US">
                <a:latin typeface="Mangal"/>
                <a:cs typeface="Mangal"/>
              </a:rPr>
              <a:t> </a:t>
            </a:r>
            <a:r>
              <a:rPr lang="en-US" err="1">
                <a:latin typeface="Mangal"/>
                <a:cs typeface="Mangal"/>
              </a:rPr>
              <a:t>का</a:t>
            </a:r>
            <a:r>
              <a:rPr lang="en-US">
                <a:latin typeface="Mangal"/>
                <a:cs typeface="Mangal"/>
              </a:rPr>
              <a:t> </a:t>
            </a:r>
            <a:r>
              <a:rPr lang="en-US" err="1">
                <a:latin typeface="Mangal"/>
                <a:cs typeface="Mangal"/>
              </a:rPr>
              <a:t>उत्तम</a:t>
            </a:r>
            <a:r>
              <a:rPr lang="en-US">
                <a:latin typeface="Mangal"/>
                <a:cs typeface="Mangal"/>
              </a:rPr>
              <a:t> </a:t>
            </a:r>
            <a:r>
              <a:rPr lang="en-US" err="1">
                <a:latin typeface="Mangal"/>
                <a:cs typeface="Mangal"/>
              </a:rPr>
              <a:t>नागरिक</a:t>
            </a:r>
            <a:r>
              <a:rPr lang="en-US">
                <a:latin typeface="Mangal"/>
                <a:cs typeface="Mangal"/>
              </a:rPr>
              <a:t> </a:t>
            </a:r>
            <a:r>
              <a:rPr lang="en-US" err="1">
                <a:latin typeface="Mangal"/>
                <a:cs typeface="Mangal"/>
              </a:rPr>
              <a:t>बन</a:t>
            </a:r>
            <a:r>
              <a:rPr lang="en-US">
                <a:latin typeface="Mangal"/>
                <a:cs typeface="Mangal"/>
              </a:rPr>
              <a:t> </a:t>
            </a:r>
            <a:r>
              <a:rPr lang="en-US" err="1">
                <a:latin typeface="Mangal"/>
                <a:cs typeface="Mangal"/>
              </a:rPr>
              <a:t>सके</a:t>
            </a:r>
            <a:r>
              <a:rPr lang="en-US">
                <a:latin typeface="Mangal"/>
                <a:cs typeface="Mangal"/>
              </a:rPr>
              <a:t>।</a:t>
            </a:r>
          </a:p>
          <a:p>
            <a:pPr indent="-228600" algn="just">
              <a:lnSpc>
                <a:spcPct val="90000"/>
              </a:lnSpc>
              <a:spcAft>
                <a:spcPts val="600"/>
              </a:spcAft>
              <a:buFont typeface="Arial" panose="020B0604020202020204" pitchFamily="34" charset="0"/>
              <a:buChar char="•"/>
            </a:pPr>
            <a:endParaRPr lang="en-US" sz="1600">
              <a:latin typeface="Mangal"/>
              <a:cs typeface="Mangal"/>
            </a:endParaRPr>
          </a:p>
          <a:p>
            <a:pPr indent="-228600" algn="just">
              <a:lnSpc>
                <a:spcPct val="90000"/>
              </a:lnSpc>
              <a:spcAft>
                <a:spcPts val="600"/>
              </a:spcAft>
              <a:buFont typeface="Arial" panose="020B0604020202020204" pitchFamily="34" charset="0"/>
              <a:buChar char="•"/>
            </a:pPr>
            <a:endParaRPr lang="en-US" sz="1600">
              <a:latin typeface="Mangal"/>
              <a:cs typeface="Mangal"/>
            </a:endParaRPr>
          </a:p>
          <a:p>
            <a:pPr algn="just">
              <a:lnSpc>
                <a:spcPct val="90000"/>
              </a:lnSpc>
              <a:spcAft>
                <a:spcPts val="600"/>
              </a:spcAft>
            </a:pPr>
            <a:r>
              <a:rPr lang="en-US" sz="1600" b="1">
                <a:latin typeface="Mangal"/>
                <a:cs typeface="Mangal"/>
              </a:rPr>
              <a:t>2.</a:t>
            </a:r>
            <a:r>
              <a:rPr lang="en-US" b="1">
                <a:latin typeface="Mangal"/>
                <a:cs typeface="Mangal"/>
              </a:rPr>
              <a:t> </a:t>
            </a:r>
            <a:r>
              <a:rPr lang="en-US" b="1" err="1">
                <a:latin typeface="Mangal"/>
                <a:cs typeface="Mangal"/>
              </a:rPr>
              <a:t>बाल-आधारित</a:t>
            </a:r>
            <a:r>
              <a:rPr lang="en-US" b="1">
                <a:latin typeface="Mangal"/>
                <a:cs typeface="Mangal"/>
              </a:rPr>
              <a:t> </a:t>
            </a:r>
            <a:r>
              <a:rPr lang="en-US" b="1" err="1">
                <a:latin typeface="Mangal"/>
                <a:cs typeface="Mangal"/>
              </a:rPr>
              <a:t>पाठ्यक्रम</a:t>
            </a:r>
            <a:r>
              <a:rPr lang="en-US" b="1">
                <a:latin typeface="Mangal"/>
                <a:cs typeface="Mangal"/>
              </a:rPr>
              <a:t> (Child based Curriculum)</a:t>
            </a:r>
          </a:p>
          <a:p>
            <a:pPr algn="just">
              <a:lnSpc>
                <a:spcPct val="90000"/>
              </a:lnSpc>
              <a:spcAft>
                <a:spcPts val="600"/>
              </a:spcAft>
            </a:pPr>
            <a:endParaRPr lang="en-US" b="1">
              <a:latin typeface="Mangal"/>
              <a:cs typeface="Mangal"/>
            </a:endParaRPr>
          </a:p>
          <a:p>
            <a:pPr algn="just">
              <a:lnSpc>
                <a:spcPct val="90000"/>
              </a:lnSpc>
              <a:spcAft>
                <a:spcPts val="600"/>
              </a:spcAft>
            </a:pPr>
            <a:r>
              <a:rPr lang="en-US" err="1">
                <a:latin typeface="Mangal"/>
                <a:ea typeface="+mn-lt"/>
                <a:cs typeface="+mn-lt"/>
              </a:rPr>
              <a:t>शैक्षिक</a:t>
            </a:r>
            <a:r>
              <a:rPr lang="en-US">
                <a:latin typeface="Mangal"/>
                <a:ea typeface="+mn-lt"/>
                <a:cs typeface="+mn-lt"/>
              </a:rPr>
              <a:t> </a:t>
            </a:r>
            <a:r>
              <a:rPr lang="en-US" err="1">
                <a:latin typeface="Mangal"/>
                <a:ea typeface="+mn-lt"/>
                <a:cs typeface="+mn-lt"/>
              </a:rPr>
              <a:t>ज्ञान</a:t>
            </a:r>
            <a:r>
              <a:rPr lang="en-US">
                <a:latin typeface="Mangal"/>
                <a:ea typeface="+mn-lt"/>
                <a:cs typeface="+mn-lt"/>
              </a:rPr>
              <a:t> </a:t>
            </a:r>
            <a:r>
              <a:rPr lang="en-US" err="1">
                <a:latin typeface="Mangal"/>
                <a:ea typeface="+mn-lt"/>
                <a:cs typeface="+mn-lt"/>
              </a:rPr>
              <a:t>प्रदान</a:t>
            </a:r>
            <a:r>
              <a:rPr lang="en-US">
                <a:latin typeface="Mangal"/>
                <a:ea typeface="+mn-lt"/>
                <a:cs typeface="+mn-lt"/>
              </a:rPr>
              <a:t> </a:t>
            </a:r>
            <a:r>
              <a:rPr lang="en-US" err="1">
                <a:latin typeface="Mangal"/>
                <a:ea typeface="+mn-lt"/>
                <a:cs typeface="+mn-lt"/>
              </a:rPr>
              <a:t>करने</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लिए</a:t>
            </a:r>
            <a:r>
              <a:rPr lang="en-US">
                <a:latin typeface="Mangal"/>
                <a:ea typeface="+mn-lt"/>
                <a:cs typeface="+mn-lt"/>
              </a:rPr>
              <a:t> </a:t>
            </a:r>
            <a:r>
              <a:rPr lang="en-US" err="1">
                <a:latin typeface="Mangal"/>
                <a:ea typeface="+mn-lt"/>
                <a:cs typeface="+mn-lt"/>
              </a:rPr>
              <a:t>जरूरी</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सर्वप्रथम</a:t>
            </a:r>
            <a:r>
              <a:rPr lang="en-US">
                <a:latin typeface="Mangal"/>
                <a:ea typeface="+mn-lt"/>
                <a:cs typeface="+mn-lt"/>
              </a:rPr>
              <a:t> </a:t>
            </a:r>
            <a:r>
              <a:rPr lang="en-US" err="1">
                <a:latin typeface="Mangal"/>
                <a:ea typeface="+mn-lt"/>
                <a:cs typeface="+mn-lt"/>
              </a:rPr>
              <a:t>उसके</a:t>
            </a:r>
            <a:r>
              <a:rPr lang="en-US">
                <a:latin typeface="Mangal"/>
                <a:ea typeface="+mn-lt"/>
                <a:cs typeface="+mn-lt"/>
              </a:rPr>
              <a:t> </a:t>
            </a:r>
            <a:r>
              <a:rPr lang="en-US" err="1">
                <a:latin typeface="Mangal"/>
                <a:ea typeface="+mn-lt"/>
                <a:cs typeface="+mn-lt"/>
              </a:rPr>
              <a:t>मनोविज्ञान</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जाना</a:t>
            </a:r>
            <a:r>
              <a:rPr lang="en-US">
                <a:latin typeface="Mangal"/>
                <a:ea typeface="+mn-lt"/>
                <a:cs typeface="+mn-lt"/>
              </a:rPr>
              <a:t> </a:t>
            </a:r>
            <a:r>
              <a:rPr lang="en-US" err="1">
                <a:latin typeface="Mangal"/>
                <a:ea typeface="+mn-lt"/>
                <a:cs typeface="+mn-lt"/>
              </a:rPr>
              <a:t>जाए</a:t>
            </a:r>
            <a:r>
              <a:rPr lang="en-US">
                <a:latin typeface="Mangal"/>
                <a:ea typeface="+mn-lt"/>
                <a:cs typeface="+mn-lt"/>
              </a:rPr>
              <a:t>। </a:t>
            </a:r>
            <a:r>
              <a:rPr lang="en-US" err="1">
                <a:latin typeface="Mangal"/>
                <a:ea typeface="+mn-lt"/>
                <a:cs typeface="+mn-lt"/>
              </a:rPr>
              <a:t>बाल</a:t>
            </a:r>
            <a:r>
              <a:rPr lang="en-US">
                <a:latin typeface="Mangal"/>
                <a:ea typeface="+mn-lt"/>
                <a:cs typeface="+mn-lt"/>
              </a:rPr>
              <a:t> </a:t>
            </a:r>
            <a:r>
              <a:rPr lang="en-US" err="1">
                <a:latin typeface="Mangal"/>
                <a:ea typeface="+mn-lt"/>
                <a:cs typeface="+mn-lt"/>
              </a:rPr>
              <a:t>मनोविज्ञान</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जानकारी</a:t>
            </a:r>
            <a:r>
              <a:rPr lang="en-US">
                <a:latin typeface="Mangal"/>
                <a:ea typeface="+mn-lt"/>
                <a:cs typeface="+mn-lt"/>
              </a:rPr>
              <a:t> </a:t>
            </a:r>
            <a:r>
              <a:rPr lang="en-US" err="1">
                <a:latin typeface="Mangal"/>
                <a:ea typeface="+mn-lt"/>
                <a:cs typeface="+mn-lt"/>
              </a:rPr>
              <a:t>रखने</a:t>
            </a:r>
            <a:r>
              <a:rPr lang="en-US">
                <a:latin typeface="Mangal"/>
                <a:ea typeface="+mn-lt"/>
                <a:cs typeface="+mn-lt"/>
              </a:rPr>
              <a:t> </a:t>
            </a:r>
            <a:r>
              <a:rPr lang="en-US" err="1">
                <a:latin typeface="Mangal"/>
                <a:ea typeface="+mn-lt"/>
                <a:cs typeface="+mn-lt"/>
              </a:rPr>
              <a:t>वाला</a:t>
            </a:r>
            <a:r>
              <a:rPr lang="en-US">
                <a:latin typeface="Mangal"/>
                <a:ea typeface="+mn-lt"/>
                <a:cs typeface="+mn-lt"/>
              </a:rPr>
              <a:t> </a:t>
            </a:r>
            <a:r>
              <a:rPr lang="en-US" err="1">
                <a:latin typeface="Mangal"/>
                <a:ea typeface="+mn-lt"/>
                <a:cs typeface="+mn-lt"/>
              </a:rPr>
              <a:t>अध्यापक</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अपनी</a:t>
            </a:r>
            <a:r>
              <a:rPr lang="en-US">
                <a:latin typeface="Mangal"/>
                <a:ea typeface="+mn-lt"/>
                <a:cs typeface="+mn-lt"/>
              </a:rPr>
              <a:t> </a:t>
            </a:r>
            <a:r>
              <a:rPr lang="en-US" err="1">
                <a:latin typeface="Mangal"/>
                <a:ea typeface="+mn-lt"/>
                <a:cs typeface="+mn-lt"/>
              </a:rPr>
              <a:t>शैक्षिक</a:t>
            </a:r>
            <a:r>
              <a:rPr lang="en-US">
                <a:latin typeface="Mangal"/>
                <a:ea typeface="+mn-lt"/>
                <a:cs typeface="+mn-lt"/>
              </a:rPr>
              <a:t> </a:t>
            </a:r>
            <a:r>
              <a:rPr lang="en-US" err="1">
                <a:latin typeface="Mangal"/>
                <a:ea typeface="+mn-lt"/>
                <a:cs typeface="+mn-lt"/>
              </a:rPr>
              <a:t>प्रक्रिया</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प्रभावी</a:t>
            </a:r>
            <a:r>
              <a:rPr lang="en-US">
                <a:latin typeface="Mangal"/>
                <a:ea typeface="+mn-lt"/>
                <a:cs typeface="+mn-lt"/>
              </a:rPr>
              <a:t> </a:t>
            </a:r>
            <a:r>
              <a:rPr lang="en-US" err="1">
                <a:latin typeface="Mangal"/>
                <a:ea typeface="+mn-lt"/>
                <a:cs typeface="+mn-lt"/>
              </a:rPr>
              <a:t>बना</a:t>
            </a:r>
            <a:r>
              <a:rPr lang="en-US">
                <a:latin typeface="Mangal"/>
                <a:ea typeface="+mn-lt"/>
                <a:cs typeface="+mn-lt"/>
              </a:rPr>
              <a:t> </a:t>
            </a:r>
            <a:r>
              <a:rPr lang="en-US" err="1">
                <a:latin typeface="Mangal"/>
                <a:ea typeface="+mn-lt"/>
                <a:cs typeface="+mn-lt"/>
              </a:rPr>
              <a:t>सकता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क्योंकि</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शैक्षिक</a:t>
            </a:r>
            <a:r>
              <a:rPr lang="en-US">
                <a:latin typeface="Mangal"/>
                <a:ea typeface="+mn-lt"/>
                <a:cs typeface="+mn-lt"/>
              </a:rPr>
              <a:t> </a:t>
            </a:r>
            <a:r>
              <a:rPr lang="en-US" err="1">
                <a:latin typeface="Mangal"/>
                <a:ea typeface="+mn-lt"/>
                <a:cs typeface="+mn-lt"/>
              </a:rPr>
              <a:t>प्रक्रिया</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आधार</a:t>
            </a:r>
            <a:r>
              <a:rPr lang="en-US">
                <a:latin typeface="Mangal"/>
                <a:ea typeface="+mn-lt"/>
                <a:cs typeface="+mn-lt"/>
              </a:rPr>
              <a:t> </a:t>
            </a:r>
            <a:r>
              <a:rPr lang="en-US" err="1">
                <a:latin typeface="Mangal"/>
                <a:ea typeface="+mn-lt"/>
                <a:cs typeface="+mn-lt"/>
              </a:rPr>
              <a:t>कोई</a:t>
            </a:r>
            <a:r>
              <a:rPr lang="en-US">
                <a:latin typeface="Mangal"/>
                <a:ea typeface="+mn-lt"/>
                <a:cs typeface="+mn-lt"/>
              </a:rPr>
              <a:t> </a:t>
            </a:r>
            <a:r>
              <a:rPr lang="en-US" err="1">
                <a:latin typeface="Mangal"/>
                <a:ea typeface="+mn-lt"/>
                <a:cs typeface="+mn-lt"/>
              </a:rPr>
              <a:t>विषय</a:t>
            </a:r>
            <a:r>
              <a:rPr lang="en-US">
                <a:latin typeface="Mangal"/>
                <a:ea typeface="+mn-lt"/>
                <a:cs typeface="+mn-lt"/>
              </a:rPr>
              <a:t> </a:t>
            </a:r>
            <a:r>
              <a:rPr lang="en-US" err="1">
                <a:latin typeface="Mangal"/>
                <a:ea typeface="+mn-lt"/>
                <a:cs typeface="+mn-lt"/>
              </a:rPr>
              <a:t>विशेष</a:t>
            </a:r>
            <a:r>
              <a:rPr lang="en-US">
                <a:latin typeface="Mangal"/>
                <a:ea typeface="+mn-lt"/>
                <a:cs typeface="+mn-lt"/>
              </a:rPr>
              <a:t> न </a:t>
            </a:r>
            <a:r>
              <a:rPr lang="en-US" err="1">
                <a:latin typeface="Mangal"/>
                <a:ea typeface="+mn-lt"/>
                <a:cs typeface="+mn-lt"/>
              </a:rPr>
              <a:t>होकर</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बाल</a:t>
            </a:r>
            <a:r>
              <a:rPr lang="en-US">
                <a:latin typeface="Mangal"/>
                <a:ea typeface="+mn-lt"/>
                <a:cs typeface="+mn-lt"/>
              </a:rPr>
              <a:t> </a:t>
            </a:r>
            <a:r>
              <a:rPr lang="en-US" err="1">
                <a:latin typeface="Mangal"/>
                <a:ea typeface="+mn-lt"/>
                <a:cs typeface="+mn-lt"/>
              </a:rPr>
              <a:t>आधारित</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से</a:t>
            </a:r>
            <a:r>
              <a:rPr lang="en-US">
                <a:latin typeface="Mangal"/>
                <a:ea typeface="+mn-lt"/>
                <a:cs typeface="+mn-lt"/>
              </a:rPr>
              <a:t> </a:t>
            </a:r>
            <a:r>
              <a:rPr lang="en-US" err="1">
                <a:latin typeface="Mangal"/>
                <a:ea typeface="+mn-lt"/>
                <a:cs typeface="+mn-lt"/>
              </a:rPr>
              <a:t>भी</a:t>
            </a:r>
            <a:r>
              <a:rPr lang="en-US">
                <a:latin typeface="Mangal"/>
                <a:ea typeface="+mn-lt"/>
                <a:cs typeface="+mn-lt"/>
              </a:rPr>
              <a:t> </a:t>
            </a:r>
            <a:r>
              <a:rPr lang="en-US" err="1">
                <a:latin typeface="Mangal"/>
                <a:ea typeface="+mn-lt"/>
                <a:cs typeface="+mn-lt"/>
              </a:rPr>
              <a:t>हमारा</a:t>
            </a:r>
            <a:r>
              <a:rPr lang="en-US">
                <a:latin typeface="Mangal"/>
                <a:ea typeface="+mn-lt"/>
                <a:cs typeface="+mn-lt"/>
              </a:rPr>
              <a:t> </a:t>
            </a:r>
            <a:r>
              <a:rPr lang="en-US" err="1">
                <a:latin typeface="Mangal"/>
                <a:ea typeface="+mn-lt"/>
                <a:cs typeface="+mn-lt"/>
              </a:rPr>
              <a:t>अभिप्राय</a:t>
            </a:r>
            <a:r>
              <a:rPr lang="en-US">
                <a:latin typeface="Mangal"/>
                <a:ea typeface="+mn-lt"/>
                <a:cs typeface="+mn-lt"/>
              </a:rPr>
              <a:t> </a:t>
            </a:r>
            <a:r>
              <a:rPr lang="en-US" err="1">
                <a:latin typeface="Mangal"/>
                <a:ea typeface="+mn-lt"/>
                <a:cs typeface="+mn-lt"/>
              </a:rPr>
              <a:t>ऐसे</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से</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जो</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रुचि</a:t>
            </a:r>
            <a:r>
              <a:rPr lang="en-US">
                <a:latin typeface="Mangal"/>
                <a:ea typeface="+mn-lt"/>
                <a:cs typeface="+mn-lt"/>
              </a:rPr>
              <a:t>, </a:t>
            </a:r>
            <a:r>
              <a:rPr lang="en-US" err="1">
                <a:latin typeface="Mangal"/>
                <a:ea typeface="+mn-lt"/>
                <a:cs typeface="+mn-lt"/>
              </a:rPr>
              <a:t>योग्यता</a:t>
            </a:r>
            <a:r>
              <a:rPr lang="en-US">
                <a:latin typeface="Mangal"/>
                <a:ea typeface="+mn-lt"/>
                <a:cs typeface="+mn-lt"/>
              </a:rPr>
              <a:t>, </a:t>
            </a:r>
            <a:r>
              <a:rPr lang="en-US" err="1">
                <a:latin typeface="Mangal"/>
                <a:ea typeface="+mn-lt"/>
                <a:cs typeface="+mn-lt"/>
              </a:rPr>
              <a:t>क्षमता</a:t>
            </a:r>
            <a:r>
              <a:rPr lang="en-US">
                <a:latin typeface="Mangal"/>
                <a:ea typeface="+mn-lt"/>
                <a:cs typeface="+mn-lt"/>
              </a:rPr>
              <a:t> व </a:t>
            </a:r>
            <a:r>
              <a:rPr lang="en-US" err="1">
                <a:latin typeface="Mangal"/>
                <a:ea typeface="+mn-lt"/>
                <a:cs typeface="+mn-lt"/>
              </a:rPr>
              <a:t>आवश्यकता</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ध्यान</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रखकर</a:t>
            </a:r>
            <a:r>
              <a:rPr lang="en-US">
                <a:latin typeface="Mangal"/>
                <a:ea typeface="+mn-lt"/>
                <a:cs typeface="+mn-lt"/>
              </a:rPr>
              <a:t> </a:t>
            </a:r>
            <a:r>
              <a:rPr lang="en-US" err="1">
                <a:latin typeface="Mangal"/>
                <a:ea typeface="+mn-lt"/>
                <a:cs typeface="+mn-lt"/>
              </a:rPr>
              <a:t>तैयार</a:t>
            </a:r>
            <a:r>
              <a:rPr lang="en-US">
                <a:latin typeface="Mangal"/>
                <a:ea typeface="+mn-lt"/>
                <a:cs typeface="+mn-lt"/>
              </a:rPr>
              <a:t> </a:t>
            </a:r>
            <a:r>
              <a:rPr lang="en-US" err="1">
                <a:latin typeface="Mangal"/>
                <a:ea typeface="+mn-lt"/>
                <a:cs typeface="+mn-lt"/>
              </a:rPr>
              <a:t>किया</a:t>
            </a:r>
            <a:r>
              <a:rPr lang="en-US">
                <a:latin typeface="Mangal"/>
                <a:ea typeface="+mn-lt"/>
                <a:cs typeface="+mn-lt"/>
              </a:rPr>
              <a:t> </a:t>
            </a:r>
            <a:r>
              <a:rPr lang="en-US" err="1">
                <a:latin typeface="Mangal"/>
                <a:ea typeface="+mn-lt"/>
                <a:cs typeface="+mn-lt"/>
              </a:rPr>
              <a:t>जाता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क्योंकि</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प्रमुख</a:t>
            </a:r>
            <a:r>
              <a:rPr lang="en-US">
                <a:latin typeface="Mangal"/>
                <a:ea typeface="+mn-lt"/>
                <a:cs typeface="+mn-lt"/>
              </a:rPr>
              <a:t> </a:t>
            </a:r>
            <a:r>
              <a:rPr lang="en-US" err="1">
                <a:latin typeface="Mangal"/>
                <a:ea typeface="+mn-lt"/>
                <a:cs typeface="+mn-lt"/>
              </a:rPr>
              <a:t>उद्देश्य</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सर्वांगीण</a:t>
            </a:r>
            <a:r>
              <a:rPr lang="en-US">
                <a:latin typeface="Mangal"/>
                <a:ea typeface="+mn-lt"/>
                <a:cs typeface="+mn-lt"/>
              </a:rPr>
              <a:t> </a:t>
            </a:r>
            <a:r>
              <a:rPr lang="en-US" err="1">
                <a:latin typeface="Mangal"/>
                <a:ea typeface="+mn-lt"/>
                <a:cs typeface="+mn-lt"/>
              </a:rPr>
              <a:t>विकास</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इसीलिए</a:t>
            </a:r>
            <a:r>
              <a:rPr lang="en-US">
                <a:latin typeface="Mangal"/>
                <a:ea typeface="+mn-lt"/>
                <a:cs typeface="+mn-lt"/>
              </a:rPr>
              <a:t> </a:t>
            </a:r>
            <a:r>
              <a:rPr lang="en-US" err="1">
                <a:latin typeface="Mangal"/>
                <a:ea typeface="+mn-lt"/>
                <a:cs typeface="+mn-lt"/>
              </a:rPr>
              <a:t>इसके</a:t>
            </a:r>
            <a:r>
              <a:rPr lang="en-US">
                <a:latin typeface="Mangal"/>
                <a:ea typeface="+mn-lt"/>
                <a:cs typeface="+mn-lt"/>
              </a:rPr>
              <a:t> </a:t>
            </a:r>
            <a:r>
              <a:rPr lang="en-US" err="1">
                <a:latin typeface="Mangal"/>
                <a:ea typeface="+mn-lt"/>
                <a:cs typeface="+mn-lt"/>
              </a:rPr>
              <a:t>निर्माण</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उसकी</a:t>
            </a:r>
            <a:r>
              <a:rPr lang="en-US">
                <a:latin typeface="Mangal"/>
                <a:ea typeface="+mn-lt"/>
                <a:cs typeface="+mn-lt"/>
              </a:rPr>
              <a:t> </a:t>
            </a:r>
            <a:r>
              <a:rPr lang="en-US" err="1">
                <a:latin typeface="Mangal"/>
                <a:ea typeface="+mn-lt"/>
                <a:cs typeface="+mn-lt"/>
              </a:rPr>
              <a:t>समस्त</a:t>
            </a:r>
            <a:r>
              <a:rPr lang="en-US">
                <a:latin typeface="Mangal"/>
                <a:ea typeface="+mn-lt"/>
                <a:cs typeface="+mn-lt"/>
              </a:rPr>
              <a:t> </a:t>
            </a:r>
            <a:r>
              <a:rPr lang="en-US" err="1">
                <a:latin typeface="Mangal"/>
                <a:ea typeface="+mn-lt"/>
                <a:cs typeface="+mn-lt"/>
              </a:rPr>
              <a:t>गतिविधियों</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ध्यान</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रखना</a:t>
            </a:r>
            <a:r>
              <a:rPr lang="en-US">
                <a:latin typeface="Mangal"/>
                <a:ea typeface="+mn-lt"/>
                <a:cs typeface="+mn-lt"/>
              </a:rPr>
              <a:t> </a:t>
            </a:r>
            <a:r>
              <a:rPr lang="en-US" err="1">
                <a:latin typeface="Mangal"/>
                <a:ea typeface="+mn-lt"/>
                <a:cs typeface="+mn-lt"/>
              </a:rPr>
              <a:t>आवश्यक</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a:t>
            </a:r>
            <a:endParaRPr lang="en-US">
              <a:latin typeface="Mangal"/>
              <a:cs typeface="Mangal"/>
            </a:endParaRPr>
          </a:p>
          <a:p>
            <a:pPr marL="285750" indent="-285750" algn="just">
              <a:lnSpc>
                <a:spcPct val="90000"/>
              </a:lnSpc>
              <a:spcAft>
                <a:spcPts val="600"/>
              </a:spcAft>
              <a:buFont typeface="Arial" panose="020B0604020202020204" pitchFamily="34" charset="0"/>
              <a:buChar char="•"/>
            </a:pPr>
            <a:endParaRPr lang="en-US" b="1">
              <a:latin typeface="Mangal"/>
              <a:cs typeface="Mangal"/>
            </a:endParaRPr>
          </a:p>
          <a:p>
            <a:pPr algn="just">
              <a:lnSpc>
                <a:spcPct val="90000"/>
              </a:lnSpc>
              <a:spcAft>
                <a:spcPts val="600"/>
              </a:spcAft>
            </a:pPr>
            <a:endParaRPr lang="en-US" sz="1600" b="1">
              <a:latin typeface="Mangal"/>
              <a:cs typeface="Mangal"/>
            </a:endParaRPr>
          </a:p>
        </p:txBody>
      </p:sp>
      <p:pic>
        <p:nvPicPr>
          <p:cNvPr id="4" name="Picture 4">
            <a:extLst>
              <a:ext uri="{FF2B5EF4-FFF2-40B4-BE49-F238E27FC236}">
                <a16:creationId xmlns:a16="http://schemas.microsoft.com/office/drawing/2014/main" id="{4B62CB62-5C6D-80FD-453A-7780BC240671}"/>
              </a:ext>
            </a:extLst>
          </p:cNvPr>
          <p:cNvPicPr>
            <a:picLocks noChangeAspect="1"/>
          </p:cNvPicPr>
          <p:nvPr/>
        </p:nvPicPr>
        <p:blipFill>
          <a:blip r:embed="rId2"/>
          <a:stretch>
            <a:fillRect/>
          </a:stretch>
        </p:blipFill>
        <p:spPr>
          <a:xfrm>
            <a:off x="171450" y="5507939"/>
            <a:ext cx="1079453" cy="1202423"/>
          </a:xfrm>
          <a:prstGeom prst="rect">
            <a:avLst/>
          </a:prstGeom>
        </p:spPr>
      </p:pic>
    </p:spTree>
    <p:extLst>
      <p:ext uri="{BB962C8B-B14F-4D97-AF65-F5344CB8AC3E}">
        <p14:creationId xmlns:p14="http://schemas.microsoft.com/office/powerpoint/2010/main" val="425810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62C416-A610-0ED5-702F-AFE0FB9B4AE4}"/>
              </a:ext>
            </a:extLst>
          </p:cNvPr>
          <p:cNvSpPr txBox="1"/>
          <p:nvPr/>
        </p:nvSpPr>
        <p:spPr>
          <a:xfrm>
            <a:off x="4036886" y="-3662"/>
            <a:ext cx="7980599" cy="6864427"/>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lnSpc>
                <a:spcPct val="90000"/>
              </a:lnSpc>
              <a:spcAft>
                <a:spcPts val="600"/>
              </a:spcAft>
            </a:pPr>
            <a:r>
              <a:rPr lang="en-US" sz="1300" b="1">
                <a:latin typeface="Mangal"/>
                <a:cs typeface="Mangal"/>
              </a:rPr>
              <a:t>3. </a:t>
            </a:r>
            <a:r>
              <a:rPr lang="en-US" b="1" err="1">
                <a:latin typeface="Mangal"/>
                <a:cs typeface="Mangal"/>
              </a:rPr>
              <a:t>क्रिया</a:t>
            </a:r>
            <a:r>
              <a:rPr lang="en-US" b="1">
                <a:latin typeface="Mangal"/>
                <a:cs typeface="Mangal"/>
              </a:rPr>
              <a:t> </a:t>
            </a:r>
            <a:r>
              <a:rPr lang="en-US" b="1" err="1">
                <a:latin typeface="Mangal"/>
                <a:cs typeface="Mangal"/>
              </a:rPr>
              <a:t>आधारित</a:t>
            </a:r>
            <a:r>
              <a:rPr lang="en-US" b="1">
                <a:latin typeface="Mangal"/>
                <a:cs typeface="Mangal"/>
              </a:rPr>
              <a:t> </a:t>
            </a:r>
            <a:r>
              <a:rPr lang="en-US" b="1" err="1">
                <a:latin typeface="Mangal"/>
                <a:cs typeface="Mangal"/>
              </a:rPr>
              <a:t>पाठ्यक्रम</a:t>
            </a:r>
            <a:r>
              <a:rPr lang="en-US" b="1">
                <a:latin typeface="Mangal"/>
                <a:cs typeface="Mangal"/>
              </a:rPr>
              <a:t> (Activity based Curriculum)</a:t>
            </a:r>
          </a:p>
          <a:p>
            <a:pPr algn="just">
              <a:lnSpc>
                <a:spcPct val="90000"/>
              </a:lnSpc>
              <a:spcAft>
                <a:spcPts val="600"/>
              </a:spcAft>
            </a:pPr>
            <a:endParaRPr lang="en-US" b="1">
              <a:latin typeface="Mangal"/>
              <a:ea typeface="+mn-lt"/>
              <a:cs typeface="Mangal"/>
            </a:endParaRPr>
          </a:p>
          <a:p>
            <a:pPr algn="just">
              <a:lnSpc>
                <a:spcPct val="90000"/>
              </a:lnSpc>
              <a:spcAft>
                <a:spcPts val="600"/>
              </a:spcAft>
            </a:pPr>
            <a:r>
              <a:rPr lang="en-US" err="1">
                <a:latin typeface="Mangal"/>
                <a:ea typeface="+mn-lt"/>
                <a:cs typeface="+mn-lt"/>
              </a:rPr>
              <a:t>यह</a:t>
            </a:r>
            <a:r>
              <a:rPr lang="en-US">
                <a:latin typeface="Mangal"/>
                <a:ea typeface="+mn-lt"/>
                <a:cs typeface="+mn-lt"/>
              </a:rPr>
              <a:t> </a:t>
            </a:r>
            <a:r>
              <a:rPr lang="en-US" err="1">
                <a:latin typeface="Mangal"/>
                <a:ea typeface="+mn-lt"/>
                <a:cs typeface="+mn-lt"/>
              </a:rPr>
              <a:t>एक</a:t>
            </a:r>
            <a:r>
              <a:rPr lang="en-US">
                <a:latin typeface="Mangal"/>
                <a:ea typeface="+mn-lt"/>
                <a:cs typeface="+mn-lt"/>
              </a:rPr>
              <a:t> </a:t>
            </a:r>
            <a:r>
              <a:rPr lang="en-US" err="1">
                <a:latin typeface="Mangal"/>
                <a:ea typeface="+mn-lt"/>
                <a:cs typeface="+mn-lt"/>
              </a:rPr>
              <a:t>ऐसा</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जो</a:t>
            </a:r>
            <a:r>
              <a:rPr lang="en-US">
                <a:latin typeface="Mangal"/>
                <a:ea typeface="+mn-lt"/>
                <a:cs typeface="+mn-lt"/>
              </a:rPr>
              <a:t> </a:t>
            </a:r>
            <a:r>
              <a:rPr lang="en-US" err="1">
                <a:latin typeface="Mangal"/>
                <a:ea typeface="+mn-lt"/>
                <a:cs typeface="+mn-lt"/>
              </a:rPr>
              <a:t>क्रियाओं</a:t>
            </a:r>
            <a:r>
              <a:rPr lang="en-US">
                <a:latin typeface="Mangal"/>
                <a:ea typeface="+mn-lt"/>
                <a:cs typeface="+mn-lt"/>
              </a:rPr>
              <a:t> </a:t>
            </a:r>
            <a:r>
              <a:rPr lang="en-US" err="1">
                <a:latin typeface="Mangal"/>
                <a:ea typeface="+mn-lt"/>
                <a:cs typeface="+mn-lt"/>
              </a:rPr>
              <a:t>पर</a:t>
            </a:r>
            <a:r>
              <a:rPr lang="en-US">
                <a:latin typeface="Mangal"/>
                <a:ea typeface="+mn-lt"/>
                <a:cs typeface="+mn-lt"/>
              </a:rPr>
              <a:t> </a:t>
            </a:r>
            <a:r>
              <a:rPr lang="en-US" err="1">
                <a:latin typeface="Mangal"/>
                <a:ea typeface="+mn-lt"/>
                <a:cs typeface="+mn-lt"/>
              </a:rPr>
              <a:t>आधारित</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क्रिया-आधारित</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वह</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जिससे</a:t>
            </a:r>
            <a:r>
              <a:rPr lang="en-US">
                <a:latin typeface="Mangal"/>
                <a:ea typeface="+mn-lt"/>
                <a:cs typeface="+mn-lt"/>
              </a:rPr>
              <a:t> </a:t>
            </a:r>
            <a:r>
              <a:rPr lang="en-US" err="1">
                <a:latin typeface="Mangal"/>
                <a:ea typeface="+mn-lt"/>
                <a:cs typeface="+mn-lt"/>
              </a:rPr>
              <a:t>विभिन्न</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क्रियाओं</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विभिन्न</a:t>
            </a:r>
            <a:r>
              <a:rPr lang="en-US">
                <a:latin typeface="Mangal"/>
                <a:ea typeface="+mn-lt"/>
                <a:cs typeface="+mn-lt"/>
              </a:rPr>
              <a:t> </a:t>
            </a:r>
            <a:r>
              <a:rPr lang="en-US" err="1">
                <a:latin typeface="Mangal"/>
                <a:ea typeface="+mn-lt"/>
                <a:cs typeface="+mn-lt"/>
              </a:rPr>
              <a:t>गतिविधियों</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उनकी</a:t>
            </a:r>
            <a:r>
              <a:rPr lang="en-US">
                <a:latin typeface="Mangal"/>
                <a:ea typeface="+mn-lt"/>
                <a:cs typeface="+mn-lt"/>
              </a:rPr>
              <a:t> </a:t>
            </a:r>
            <a:r>
              <a:rPr lang="en-US" err="1">
                <a:latin typeface="Mangal"/>
                <a:ea typeface="+mn-lt"/>
                <a:cs typeface="+mn-lt"/>
              </a:rPr>
              <a:t>रुचि</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योग्यता</a:t>
            </a:r>
            <a:r>
              <a:rPr lang="en-US">
                <a:latin typeface="Mangal"/>
                <a:ea typeface="+mn-lt"/>
                <a:cs typeface="+mn-lt"/>
              </a:rPr>
              <a:t> </a:t>
            </a:r>
            <a:r>
              <a:rPr lang="en-US" err="1">
                <a:latin typeface="Mangal"/>
                <a:ea typeface="+mn-lt"/>
                <a:cs typeface="+mn-lt"/>
              </a:rPr>
              <a:t>झलकती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शिक्षक</a:t>
            </a:r>
            <a:r>
              <a:rPr lang="en-US">
                <a:latin typeface="Mangal"/>
                <a:ea typeface="+mn-lt"/>
                <a:cs typeface="+mn-lt"/>
              </a:rPr>
              <a:t> </a:t>
            </a:r>
            <a:r>
              <a:rPr lang="en-US" err="1">
                <a:latin typeface="Mangal"/>
                <a:ea typeface="+mn-lt"/>
                <a:cs typeface="+mn-lt"/>
              </a:rPr>
              <a:t>क्रियाओं</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आधार</a:t>
            </a:r>
            <a:r>
              <a:rPr lang="en-US">
                <a:latin typeface="Mangal"/>
                <a:ea typeface="+mn-lt"/>
                <a:cs typeface="+mn-lt"/>
              </a:rPr>
              <a:t> </a:t>
            </a:r>
            <a:r>
              <a:rPr lang="en-US" err="1">
                <a:latin typeface="Mangal"/>
                <a:ea typeface="+mn-lt"/>
                <a:cs typeface="+mn-lt"/>
              </a:rPr>
              <a:t>मानता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इन्हीं</a:t>
            </a:r>
            <a:r>
              <a:rPr lang="en-US">
                <a:latin typeface="Mangal"/>
                <a:ea typeface="+mn-lt"/>
                <a:cs typeface="+mn-lt"/>
              </a:rPr>
              <a:t> </a:t>
            </a:r>
            <a:r>
              <a:rPr lang="en-US" err="1">
                <a:latin typeface="Mangal"/>
                <a:ea typeface="+mn-lt"/>
                <a:cs typeface="+mn-lt"/>
              </a:rPr>
              <a:t>रुचियों</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योग्यताओं</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आधार</a:t>
            </a:r>
            <a:r>
              <a:rPr lang="en-US">
                <a:latin typeface="Mangal"/>
                <a:ea typeface="+mn-lt"/>
                <a:cs typeface="+mn-lt"/>
              </a:rPr>
              <a:t> </a:t>
            </a:r>
            <a:r>
              <a:rPr lang="en-US" err="1">
                <a:latin typeface="Mangal"/>
                <a:ea typeface="+mn-lt"/>
                <a:cs typeface="+mn-lt"/>
              </a:rPr>
              <a:t>मानकर</a:t>
            </a:r>
            <a:r>
              <a:rPr lang="en-US">
                <a:latin typeface="Mangal"/>
                <a:ea typeface="+mn-lt"/>
                <a:cs typeface="+mn-lt"/>
              </a:rPr>
              <a:t> </a:t>
            </a:r>
            <a:r>
              <a:rPr lang="en-US" err="1">
                <a:latin typeface="Mangal"/>
                <a:ea typeface="+mn-lt"/>
                <a:cs typeface="+mn-lt"/>
              </a:rPr>
              <a:t>अध्यापक</a:t>
            </a:r>
            <a:r>
              <a:rPr lang="en-US">
                <a:latin typeface="Mangal"/>
                <a:ea typeface="+mn-lt"/>
                <a:cs typeface="+mn-lt"/>
              </a:rPr>
              <a:t> </a:t>
            </a:r>
            <a:r>
              <a:rPr lang="en-US" err="1">
                <a:latin typeface="Mangal"/>
                <a:ea typeface="+mn-lt"/>
                <a:cs typeface="+mn-lt"/>
              </a:rPr>
              <a:t>विभिन्न</a:t>
            </a:r>
            <a:r>
              <a:rPr lang="en-US">
                <a:latin typeface="Mangal"/>
                <a:ea typeface="+mn-lt"/>
                <a:cs typeface="+mn-lt"/>
              </a:rPr>
              <a:t> </a:t>
            </a:r>
            <a:r>
              <a:rPr lang="en-US" err="1">
                <a:latin typeface="Mangal"/>
                <a:ea typeface="+mn-lt"/>
                <a:cs typeface="+mn-lt"/>
              </a:rPr>
              <a:t>स्तरों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विद्यार्थियों</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लिए</a:t>
            </a:r>
            <a:r>
              <a:rPr lang="en-US">
                <a:latin typeface="Mangal"/>
                <a:ea typeface="+mn-lt"/>
                <a:cs typeface="+mn-lt"/>
              </a:rPr>
              <a:t> </a:t>
            </a:r>
            <a:r>
              <a:rPr lang="en-US" err="1">
                <a:latin typeface="Mangal"/>
                <a:ea typeface="+mn-lt"/>
                <a:cs typeface="+mn-lt"/>
              </a:rPr>
              <a:t>क्रियाओं</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चुनाव</a:t>
            </a:r>
            <a:r>
              <a:rPr lang="en-US">
                <a:latin typeface="Mangal"/>
                <a:ea typeface="+mn-lt"/>
                <a:cs typeface="+mn-lt"/>
              </a:rPr>
              <a:t> </a:t>
            </a:r>
            <a:r>
              <a:rPr lang="en-US" err="1">
                <a:latin typeface="Mangal"/>
                <a:ea typeface="+mn-lt"/>
                <a:cs typeface="+mn-lt"/>
              </a:rPr>
              <a:t>करते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ये</a:t>
            </a:r>
            <a:r>
              <a:rPr lang="en-US">
                <a:latin typeface="Mangal"/>
                <a:ea typeface="+mn-lt"/>
                <a:cs typeface="+mn-lt"/>
              </a:rPr>
              <a:t> </a:t>
            </a:r>
            <a:r>
              <a:rPr lang="en-US" err="1">
                <a:latin typeface="Mangal"/>
                <a:ea typeface="+mn-lt"/>
                <a:cs typeface="+mn-lt"/>
              </a:rPr>
              <a:t>चयनित</a:t>
            </a:r>
            <a:r>
              <a:rPr lang="en-US">
                <a:latin typeface="Mangal"/>
                <a:ea typeface="+mn-lt"/>
                <a:cs typeface="+mn-lt"/>
              </a:rPr>
              <a:t> </a:t>
            </a:r>
            <a:r>
              <a:rPr lang="en-US" err="1">
                <a:latin typeface="Mangal"/>
                <a:ea typeface="+mn-lt"/>
                <a:cs typeface="+mn-lt"/>
              </a:rPr>
              <a:t>क्रियाएँ</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समाज</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आवश्यकताओं</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अनुरूप</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क्रिया-आधारित</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महत्त्व</a:t>
            </a:r>
            <a:r>
              <a:rPr lang="en-US">
                <a:latin typeface="Mangal"/>
                <a:ea typeface="+mn-lt"/>
                <a:cs typeface="+mn-lt"/>
              </a:rPr>
              <a:t> </a:t>
            </a:r>
            <a:r>
              <a:rPr lang="en-US" err="1">
                <a:latin typeface="Mangal"/>
                <a:ea typeface="+mn-lt"/>
                <a:cs typeface="+mn-lt"/>
              </a:rPr>
              <a:t>प्रदान</a:t>
            </a:r>
            <a:r>
              <a:rPr lang="en-US">
                <a:latin typeface="Mangal"/>
                <a:ea typeface="+mn-lt"/>
                <a:cs typeface="+mn-lt"/>
              </a:rPr>
              <a:t> </a:t>
            </a:r>
            <a:r>
              <a:rPr lang="en-US" err="1">
                <a:latin typeface="Mangal"/>
                <a:ea typeface="+mn-lt"/>
                <a:cs typeface="+mn-lt"/>
              </a:rPr>
              <a:t>करने</a:t>
            </a:r>
            <a:r>
              <a:rPr lang="en-US">
                <a:latin typeface="Mangal"/>
                <a:ea typeface="+mn-lt"/>
                <a:cs typeface="+mn-lt"/>
              </a:rPr>
              <a:t> </a:t>
            </a:r>
            <a:r>
              <a:rPr lang="en-US" err="1">
                <a:latin typeface="Mangal"/>
                <a:ea typeface="+mn-lt"/>
                <a:cs typeface="+mn-lt"/>
              </a:rPr>
              <a:t>वालों</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अमेरिकी</a:t>
            </a:r>
            <a:r>
              <a:rPr lang="en-US">
                <a:latin typeface="Mangal"/>
                <a:ea typeface="+mn-lt"/>
                <a:cs typeface="+mn-lt"/>
              </a:rPr>
              <a:t> </a:t>
            </a:r>
            <a:r>
              <a:rPr lang="en-US" err="1">
                <a:latin typeface="Mangal"/>
                <a:ea typeface="+mn-lt"/>
                <a:cs typeface="+mn-lt"/>
              </a:rPr>
              <a:t>शिक्षाशास्त्री</a:t>
            </a:r>
            <a:r>
              <a:rPr lang="en-US">
                <a:latin typeface="Mangal"/>
                <a:ea typeface="+mn-lt"/>
                <a:cs typeface="+mn-lt"/>
              </a:rPr>
              <a:t> </a:t>
            </a:r>
            <a:r>
              <a:rPr lang="en-US" err="1">
                <a:latin typeface="Mangal"/>
                <a:ea typeface="+mn-lt"/>
                <a:cs typeface="+mn-lt"/>
              </a:rPr>
              <a:t>जॉन</a:t>
            </a:r>
            <a:r>
              <a:rPr lang="en-US">
                <a:latin typeface="Mangal"/>
                <a:ea typeface="+mn-lt"/>
                <a:cs typeface="+mn-lt"/>
              </a:rPr>
              <a:t> </a:t>
            </a:r>
            <a:r>
              <a:rPr lang="en-US" err="1">
                <a:latin typeface="Mangal"/>
                <a:ea typeface="+mn-lt"/>
                <a:cs typeface="+mn-lt"/>
              </a:rPr>
              <a:t>डीवी</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नाम</a:t>
            </a:r>
            <a:r>
              <a:rPr lang="en-US">
                <a:latin typeface="Mangal"/>
                <a:ea typeface="+mn-lt"/>
                <a:cs typeface="+mn-lt"/>
              </a:rPr>
              <a:t> </a:t>
            </a:r>
            <a:r>
              <a:rPr lang="en-US" err="1">
                <a:latin typeface="Mangal"/>
                <a:ea typeface="+mn-lt"/>
                <a:cs typeface="+mn-lt"/>
              </a:rPr>
              <a:t>प्रमुख</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इसके</a:t>
            </a:r>
            <a:r>
              <a:rPr lang="en-US">
                <a:latin typeface="Mangal"/>
                <a:ea typeface="+mn-lt"/>
                <a:cs typeface="+mn-lt"/>
              </a:rPr>
              <a:t> </a:t>
            </a:r>
            <a:r>
              <a:rPr lang="en-US" err="1">
                <a:latin typeface="Mangal"/>
                <a:ea typeface="+mn-lt"/>
                <a:cs typeface="+mn-lt"/>
              </a:rPr>
              <a:t>अनुसार</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ऐसे</a:t>
            </a:r>
            <a:r>
              <a:rPr lang="en-US">
                <a:latin typeface="Mangal"/>
                <a:ea typeface="+mn-lt"/>
                <a:cs typeface="+mn-lt"/>
              </a:rPr>
              <a:t> </a:t>
            </a:r>
            <a:r>
              <a:rPr lang="en-US" err="1">
                <a:latin typeface="Mangal"/>
                <a:ea typeface="+mn-lt"/>
                <a:cs typeface="+mn-lt"/>
              </a:rPr>
              <a:t>कार्यों</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द्वारा</a:t>
            </a:r>
            <a:r>
              <a:rPr lang="en-US">
                <a:latin typeface="Mangal"/>
                <a:ea typeface="+mn-lt"/>
                <a:cs typeface="+mn-lt"/>
              </a:rPr>
              <a:t> </a:t>
            </a:r>
            <a:r>
              <a:rPr lang="en-US" err="1">
                <a:latin typeface="Mangal"/>
                <a:ea typeface="+mn-lt"/>
                <a:cs typeface="+mn-lt"/>
              </a:rPr>
              <a:t>शिक्षा</a:t>
            </a:r>
            <a:r>
              <a:rPr lang="en-US">
                <a:latin typeface="Mangal"/>
                <a:ea typeface="+mn-lt"/>
                <a:cs typeface="+mn-lt"/>
              </a:rPr>
              <a:t> </a:t>
            </a:r>
            <a:r>
              <a:rPr lang="en-US" err="1">
                <a:latin typeface="Mangal"/>
                <a:ea typeface="+mn-lt"/>
                <a:cs typeface="+mn-lt"/>
              </a:rPr>
              <a:t>प्रदान</a:t>
            </a:r>
            <a:r>
              <a:rPr lang="en-US">
                <a:latin typeface="Mangal"/>
                <a:ea typeface="+mn-lt"/>
                <a:cs typeface="+mn-lt"/>
              </a:rPr>
              <a:t> </a:t>
            </a:r>
            <a:r>
              <a:rPr lang="en-US" err="1">
                <a:latin typeface="Mangal"/>
                <a:ea typeface="+mn-lt"/>
                <a:cs typeface="+mn-lt"/>
              </a:rPr>
              <a:t>करनी</a:t>
            </a:r>
            <a:r>
              <a:rPr lang="en-US">
                <a:latin typeface="Mangal"/>
                <a:ea typeface="+mn-lt"/>
                <a:cs typeface="+mn-lt"/>
              </a:rPr>
              <a:t> </a:t>
            </a:r>
            <a:r>
              <a:rPr lang="en-US" err="1">
                <a:latin typeface="Mangal"/>
                <a:ea typeface="+mn-lt"/>
                <a:cs typeface="+mn-lt"/>
              </a:rPr>
              <a:t>चाहिए</a:t>
            </a:r>
            <a:r>
              <a:rPr lang="en-US">
                <a:latin typeface="Mangal"/>
                <a:ea typeface="+mn-lt"/>
                <a:cs typeface="+mn-lt"/>
              </a:rPr>
              <a:t> </a:t>
            </a:r>
            <a:r>
              <a:rPr lang="en-US" err="1">
                <a:latin typeface="Mangal"/>
                <a:ea typeface="+mn-lt"/>
                <a:cs typeface="+mn-lt"/>
              </a:rPr>
              <a:t>जिसके</a:t>
            </a:r>
            <a:r>
              <a:rPr lang="en-US">
                <a:latin typeface="Mangal"/>
                <a:ea typeface="+mn-lt"/>
                <a:cs typeface="+mn-lt"/>
              </a:rPr>
              <a:t> </a:t>
            </a:r>
            <a:r>
              <a:rPr lang="en-US" err="1">
                <a:latin typeface="Mangal"/>
                <a:ea typeface="+mn-lt"/>
                <a:cs typeface="+mn-lt"/>
              </a:rPr>
              <a:t>द्वारा</a:t>
            </a:r>
            <a:r>
              <a:rPr lang="en-US">
                <a:latin typeface="Mangal"/>
                <a:ea typeface="+mn-lt"/>
                <a:cs typeface="+mn-lt"/>
              </a:rPr>
              <a:t> </a:t>
            </a:r>
            <a:r>
              <a:rPr lang="en-US" err="1">
                <a:latin typeface="Mangal"/>
                <a:ea typeface="+mn-lt"/>
                <a:cs typeface="+mn-lt"/>
              </a:rPr>
              <a:t>आगे</a:t>
            </a:r>
            <a:r>
              <a:rPr lang="en-US">
                <a:latin typeface="Mangal"/>
                <a:ea typeface="+mn-lt"/>
                <a:cs typeface="+mn-lt"/>
              </a:rPr>
              <a:t> </a:t>
            </a:r>
            <a:r>
              <a:rPr lang="en-US" err="1">
                <a:latin typeface="Mangal"/>
                <a:ea typeface="+mn-lt"/>
                <a:cs typeface="+mn-lt"/>
              </a:rPr>
              <a:t>चलकर</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समाजोपयोगी</a:t>
            </a:r>
            <a:r>
              <a:rPr lang="en-US">
                <a:latin typeface="Mangal"/>
                <a:ea typeface="+mn-lt"/>
                <a:cs typeface="+mn-lt"/>
              </a:rPr>
              <a:t> </a:t>
            </a:r>
            <a:r>
              <a:rPr lang="en-US" err="1">
                <a:latin typeface="Mangal"/>
                <a:ea typeface="+mn-lt"/>
                <a:cs typeface="+mn-lt"/>
              </a:rPr>
              <a:t>कार्य</a:t>
            </a:r>
            <a:r>
              <a:rPr lang="en-US">
                <a:latin typeface="Mangal"/>
                <a:ea typeface="+mn-lt"/>
                <a:cs typeface="+mn-lt"/>
              </a:rPr>
              <a:t> </a:t>
            </a:r>
            <a:r>
              <a:rPr lang="en-US" err="1">
                <a:latin typeface="Mangal"/>
                <a:ea typeface="+mn-lt"/>
                <a:cs typeface="+mn-lt"/>
              </a:rPr>
              <a:t>करने</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सक्षम</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सकें</a:t>
            </a:r>
            <a:r>
              <a:rPr lang="en-US">
                <a:latin typeface="Mangal"/>
                <a:ea typeface="+mn-lt"/>
                <a:cs typeface="+mn-lt"/>
              </a:rPr>
              <a:t>।”</a:t>
            </a:r>
            <a:endParaRPr lang="en-US">
              <a:latin typeface="Mangal"/>
              <a:cs typeface="Mangal"/>
            </a:endParaRPr>
          </a:p>
          <a:p>
            <a:pPr algn="just">
              <a:lnSpc>
                <a:spcPct val="90000"/>
              </a:lnSpc>
              <a:spcAft>
                <a:spcPts val="600"/>
              </a:spcAft>
            </a:pPr>
            <a:endParaRPr lang="en-US">
              <a:latin typeface="Mangal"/>
              <a:ea typeface="Calibri"/>
              <a:cs typeface="Calibri"/>
            </a:endParaRPr>
          </a:p>
          <a:p>
            <a:pPr algn="just"/>
            <a:r>
              <a:rPr lang="en-US" b="1">
                <a:latin typeface="Segoe UI"/>
                <a:cs typeface="Segoe UI"/>
              </a:rPr>
              <a:t>4. </a:t>
            </a:r>
            <a:r>
              <a:rPr lang="en-US" b="1" err="1">
                <a:latin typeface="Mangal"/>
                <a:cs typeface="Segoe UI"/>
              </a:rPr>
              <a:t>अनुभव</a:t>
            </a:r>
            <a:r>
              <a:rPr lang="en-US" b="1">
                <a:latin typeface="Mangal"/>
                <a:cs typeface="Segoe UI"/>
              </a:rPr>
              <a:t> </a:t>
            </a:r>
            <a:r>
              <a:rPr lang="en-US" b="1" err="1">
                <a:latin typeface="Mangal"/>
                <a:cs typeface="Segoe UI"/>
              </a:rPr>
              <a:t>आधारित</a:t>
            </a:r>
            <a:r>
              <a:rPr lang="en-US" b="1">
                <a:latin typeface="Mangal"/>
                <a:cs typeface="Segoe UI"/>
              </a:rPr>
              <a:t> </a:t>
            </a:r>
            <a:r>
              <a:rPr lang="en-US" b="1" err="1">
                <a:latin typeface="Mangal"/>
                <a:cs typeface="Segoe UI"/>
              </a:rPr>
              <a:t>पाठ्यक्रम</a:t>
            </a:r>
            <a:r>
              <a:rPr lang="en-US" b="1">
                <a:latin typeface="Mangal"/>
                <a:cs typeface="Segoe UI"/>
              </a:rPr>
              <a:t> (Experience based Curriculum)</a:t>
            </a:r>
          </a:p>
          <a:p>
            <a:pPr algn="just"/>
            <a:endParaRPr lang="en-US">
              <a:latin typeface="Segoe UI"/>
              <a:cs typeface="Segoe UI"/>
            </a:endParaRPr>
          </a:p>
          <a:p>
            <a:pPr algn="just"/>
            <a:r>
              <a:rPr lang="en-US" err="1">
                <a:latin typeface="Mangal"/>
                <a:cs typeface="Segoe UI"/>
              </a:rPr>
              <a:t>इस</a:t>
            </a:r>
            <a:r>
              <a:rPr lang="en-US">
                <a:latin typeface="Mangal"/>
                <a:cs typeface="Segoe UI"/>
              </a:rPr>
              <a:t> </a:t>
            </a:r>
            <a:r>
              <a:rPr lang="en-US" err="1">
                <a:latin typeface="Mangal"/>
                <a:cs typeface="Segoe UI"/>
              </a:rPr>
              <a:t>पाठ्यक्रम</a:t>
            </a:r>
            <a:r>
              <a:rPr lang="en-US">
                <a:latin typeface="Mangal"/>
                <a:cs typeface="Segoe UI"/>
              </a:rPr>
              <a:t> </a:t>
            </a:r>
            <a:r>
              <a:rPr lang="en-US" err="1">
                <a:latin typeface="Mangal"/>
                <a:cs typeface="Segoe UI"/>
              </a:rPr>
              <a:t>में</a:t>
            </a:r>
            <a:r>
              <a:rPr lang="en-US">
                <a:latin typeface="Mangal"/>
                <a:cs typeface="Segoe UI"/>
              </a:rPr>
              <a:t> </a:t>
            </a:r>
            <a:r>
              <a:rPr lang="en-US" err="1">
                <a:latin typeface="Mangal"/>
                <a:cs typeface="Segoe UI"/>
              </a:rPr>
              <a:t>अनुभव</a:t>
            </a:r>
            <a:r>
              <a:rPr lang="en-US">
                <a:latin typeface="Mangal"/>
                <a:cs typeface="Segoe UI"/>
              </a:rPr>
              <a:t> </a:t>
            </a:r>
            <a:r>
              <a:rPr lang="en-US" err="1">
                <a:latin typeface="Mangal"/>
                <a:cs typeface="Segoe UI"/>
              </a:rPr>
              <a:t>ही</a:t>
            </a:r>
            <a:r>
              <a:rPr lang="en-US">
                <a:latin typeface="Mangal"/>
                <a:cs typeface="Segoe UI"/>
              </a:rPr>
              <a:t> </a:t>
            </a:r>
            <a:r>
              <a:rPr lang="en-US" err="1">
                <a:latin typeface="Mangal"/>
                <a:cs typeface="Segoe UI"/>
              </a:rPr>
              <a:t>मूल</a:t>
            </a:r>
            <a:r>
              <a:rPr lang="en-US">
                <a:latin typeface="Mangal"/>
                <a:cs typeface="Segoe UI"/>
              </a:rPr>
              <a:t> </a:t>
            </a:r>
            <a:r>
              <a:rPr lang="en-US" err="1">
                <a:latin typeface="Mangal"/>
                <a:cs typeface="Segoe UI"/>
              </a:rPr>
              <a:t>आधार</a:t>
            </a:r>
            <a:r>
              <a:rPr lang="en-US">
                <a:latin typeface="Mangal"/>
                <a:cs typeface="Segoe UI"/>
              </a:rPr>
              <a:t> </a:t>
            </a:r>
            <a:r>
              <a:rPr lang="en-US" err="1">
                <a:latin typeface="Mangal"/>
                <a:cs typeface="Segoe UI"/>
              </a:rPr>
              <a:t>होता</a:t>
            </a:r>
            <a:r>
              <a:rPr lang="en-US">
                <a:latin typeface="Mangal"/>
                <a:cs typeface="Segoe UI"/>
              </a:rPr>
              <a:t> </a:t>
            </a:r>
            <a:r>
              <a:rPr lang="en-US" err="1">
                <a:latin typeface="Mangal"/>
                <a:cs typeface="Segoe UI"/>
              </a:rPr>
              <a:t>है</a:t>
            </a:r>
            <a:r>
              <a:rPr lang="en-US">
                <a:latin typeface="Mangal"/>
                <a:cs typeface="Segoe UI"/>
              </a:rPr>
              <a:t>। </a:t>
            </a:r>
            <a:r>
              <a:rPr lang="en-US" err="1">
                <a:latin typeface="Mangal"/>
                <a:cs typeface="Segoe UI"/>
              </a:rPr>
              <a:t>इस</a:t>
            </a:r>
            <a:r>
              <a:rPr lang="en-US">
                <a:latin typeface="Mangal"/>
                <a:cs typeface="Segoe UI"/>
              </a:rPr>
              <a:t> </a:t>
            </a:r>
            <a:r>
              <a:rPr lang="en-US" err="1">
                <a:latin typeface="Mangal"/>
                <a:cs typeface="Segoe UI"/>
              </a:rPr>
              <a:t>प्रकार</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पाठ्यक्रम</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निर्माण</a:t>
            </a:r>
            <a:r>
              <a:rPr lang="en-US">
                <a:latin typeface="Mangal"/>
                <a:cs typeface="Segoe UI"/>
              </a:rPr>
              <a:t> </a:t>
            </a:r>
            <a:r>
              <a:rPr lang="en-US" err="1">
                <a:latin typeface="Mangal"/>
                <a:cs typeface="Segoe UI"/>
              </a:rPr>
              <a:t>अनुभवों</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आधार</a:t>
            </a:r>
            <a:r>
              <a:rPr lang="en-US">
                <a:latin typeface="Mangal"/>
                <a:cs typeface="Segoe UI"/>
              </a:rPr>
              <a:t> </a:t>
            </a:r>
            <a:r>
              <a:rPr lang="en-US" err="1">
                <a:latin typeface="Mangal"/>
                <a:cs typeface="Segoe UI"/>
              </a:rPr>
              <a:t>मानकर</a:t>
            </a:r>
            <a:r>
              <a:rPr lang="en-US">
                <a:latin typeface="Mangal"/>
                <a:cs typeface="Segoe UI"/>
              </a:rPr>
              <a:t> </a:t>
            </a:r>
            <a:r>
              <a:rPr lang="en-US" err="1">
                <a:latin typeface="Mangal"/>
                <a:cs typeface="Segoe UI"/>
              </a:rPr>
              <a:t>किया</a:t>
            </a:r>
            <a:r>
              <a:rPr lang="en-US">
                <a:latin typeface="Mangal"/>
                <a:cs typeface="Segoe UI"/>
              </a:rPr>
              <a:t> </a:t>
            </a:r>
            <a:r>
              <a:rPr lang="en-US" err="1">
                <a:latin typeface="Mangal"/>
                <a:cs typeface="Segoe UI"/>
              </a:rPr>
              <a:t>जाता</a:t>
            </a:r>
            <a:r>
              <a:rPr lang="en-US">
                <a:latin typeface="Mangal"/>
                <a:cs typeface="Segoe UI"/>
              </a:rPr>
              <a:t> </a:t>
            </a:r>
            <a:r>
              <a:rPr lang="en-US" err="1">
                <a:latin typeface="Mangal"/>
                <a:cs typeface="Segoe UI"/>
              </a:rPr>
              <a:t>है</a:t>
            </a:r>
            <a:r>
              <a:rPr lang="en-US">
                <a:latin typeface="Mangal"/>
                <a:cs typeface="Segoe UI"/>
              </a:rPr>
              <a:t>। </a:t>
            </a:r>
            <a:r>
              <a:rPr lang="en-US" err="1">
                <a:latin typeface="Mangal"/>
                <a:cs typeface="Segoe UI"/>
              </a:rPr>
              <a:t>दूसरे</a:t>
            </a:r>
            <a:r>
              <a:rPr lang="en-US">
                <a:latin typeface="Mangal"/>
                <a:cs typeface="Segoe UI"/>
              </a:rPr>
              <a:t> </a:t>
            </a:r>
            <a:r>
              <a:rPr lang="en-US" err="1">
                <a:latin typeface="Mangal"/>
                <a:cs typeface="Segoe UI"/>
              </a:rPr>
              <a:t>शब्दों</a:t>
            </a:r>
            <a:r>
              <a:rPr lang="en-US">
                <a:latin typeface="Mangal"/>
                <a:cs typeface="Segoe UI"/>
              </a:rPr>
              <a:t> </a:t>
            </a:r>
            <a:r>
              <a:rPr lang="en-US" err="1">
                <a:latin typeface="Mangal"/>
                <a:cs typeface="Segoe UI"/>
              </a:rPr>
              <a:t>में</a:t>
            </a:r>
            <a:r>
              <a:rPr lang="en-US">
                <a:latin typeface="Mangal"/>
                <a:cs typeface="Segoe UI"/>
              </a:rPr>
              <a:t> </a:t>
            </a:r>
            <a:r>
              <a:rPr lang="en-US" err="1">
                <a:latin typeface="Mangal"/>
                <a:cs typeface="Segoe UI"/>
              </a:rPr>
              <a:t>कहा</a:t>
            </a:r>
            <a:r>
              <a:rPr lang="en-US">
                <a:latin typeface="Mangal"/>
                <a:cs typeface="Segoe UI"/>
              </a:rPr>
              <a:t> </a:t>
            </a:r>
            <a:r>
              <a:rPr lang="en-US" err="1">
                <a:latin typeface="Mangal"/>
                <a:cs typeface="Segoe UI"/>
              </a:rPr>
              <a:t>जा</a:t>
            </a:r>
            <a:r>
              <a:rPr lang="en-US">
                <a:latin typeface="Mangal"/>
                <a:cs typeface="Segoe UI"/>
              </a:rPr>
              <a:t> </a:t>
            </a:r>
            <a:r>
              <a:rPr lang="en-US" err="1">
                <a:latin typeface="Mangal"/>
                <a:cs typeface="Segoe UI"/>
              </a:rPr>
              <a:t>सकता</a:t>
            </a:r>
            <a:r>
              <a:rPr lang="en-US">
                <a:latin typeface="Mangal"/>
                <a:cs typeface="Segoe UI"/>
              </a:rPr>
              <a:t> </a:t>
            </a:r>
            <a:r>
              <a:rPr lang="en-US" err="1">
                <a:latin typeface="Mangal"/>
                <a:cs typeface="Segoe UI"/>
              </a:rPr>
              <a:t>है</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वह</a:t>
            </a:r>
            <a:r>
              <a:rPr lang="en-US">
                <a:latin typeface="Mangal"/>
                <a:cs typeface="Segoe UI"/>
              </a:rPr>
              <a:t> </a:t>
            </a:r>
            <a:r>
              <a:rPr lang="en-US" err="1">
                <a:latin typeface="Mangal"/>
                <a:cs typeface="Segoe UI"/>
              </a:rPr>
              <a:t>पाठ्यक्रम</a:t>
            </a:r>
            <a:r>
              <a:rPr lang="en-US">
                <a:latin typeface="Mangal"/>
                <a:cs typeface="Segoe UI"/>
              </a:rPr>
              <a:t> </a:t>
            </a:r>
            <a:r>
              <a:rPr lang="en-US" err="1">
                <a:latin typeface="Mangal"/>
                <a:cs typeface="Segoe UI"/>
              </a:rPr>
              <a:t>जिसमें</a:t>
            </a:r>
            <a:r>
              <a:rPr lang="en-US">
                <a:latin typeface="Mangal"/>
                <a:cs typeface="Segoe UI"/>
              </a:rPr>
              <a:t> </a:t>
            </a:r>
            <a:r>
              <a:rPr lang="en-US" err="1">
                <a:latin typeface="Mangal"/>
                <a:cs typeface="Segoe UI"/>
              </a:rPr>
              <a:t>बालकों</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सर्वांगीण</a:t>
            </a:r>
            <a:r>
              <a:rPr lang="en-US">
                <a:latin typeface="Mangal"/>
                <a:cs typeface="Segoe UI"/>
              </a:rPr>
              <a:t> </a:t>
            </a:r>
            <a:r>
              <a:rPr lang="en-US" err="1">
                <a:latin typeface="Mangal"/>
                <a:cs typeface="Segoe UI"/>
              </a:rPr>
              <a:t>विकास</a:t>
            </a:r>
            <a:r>
              <a:rPr lang="en-US">
                <a:latin typeface="Mangal"/>
                <a:cs typeface="Segoe UI"/>
              </a:rPr>
              <a:t> </a:t>
            </a:r>
            <a:r>
              <a:rPr lang="en-US" err="1">
                <a:latin typeface="Mangal"/>
                <a:cs typeface="Segoe UI"/>
              </a:rPr>
              <a:t>हेतु</a:t>
            </a:r>
            <a:r>
              <a:rPr lang="en-US">
                <a:latin typeface="Mangal"/>
                <a:cs typeface="Segoe UI"/>
              </a:rPr>
              <a:t> </a:t>
            </a:r>
            <a:r>
              <a:rPr lang="en-US" err="1">
                <a:latin typeface="Mangal"/>
                <a:cs typeface="Segoe UI"/>
              </a:rPr>
              <a:t>पाठ्यवस्तु</a:t>
            </a:r>
            <a:r>
              <a:rPr lang="en-US">
                <a:latin typeface="Mangal"/>
                <a:cs typeface="Segoe UI"/>
              </a:rPr>
              <a:t> व </a:t>
            </a:r>
            <a:r>
              <a:rPr lang="en-US" err="1">
                <a:latin typeface="Mangal"/>
                <a:cs typeface="Segoe UI"/>
              </a:rPr>
              <a:t>विभिन्न</a:t>
            </a:r>
            <a:r>
              <a:rPr lang="en-US">
                <a:latin typeface="Mangal"/>
                <a:cs typeface="Segoe UI"/>
              </a:rPr>
              <a:t> </a:t>
            </a:r>
            <a:r>
              <a:rPr lang="en-US" err="1">
                <a:latin typeface="Mangal"/>
                <a:cs typeface="Segoe UI"/>
              </a:rPr>
              <a:t>ज्ञानात्मक</a:t>
            </a:r>
            <a:r>
              <a:rPr lang="en-US">
                <a:latin typeface="Mangal"/>
                <a:cs typeface="Segoe UI"/>
              </a:rPr>
              <a:t> </a:t>
            </a:r>
            <a:r>
              <a:rPr lang="en-US" err="1">
                <a:latin typeface="Mangal"/>
                <a:cs typeface="Segoe UI"/>
              </a:rPr>
              <a:t>तथ्यों</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अपेक्षा</a:t>
            </a:r>
            <a:r>
              <a:rPr lang="en-US">
                <a:latin typeface="Mangal"/>
                <a:cs typeface="Segoe UI"/>
              </a:rPr>
              <a:t> </a:t>
            </a:r>
            <a:r>
              <a:rPr lang="en-US" err="1">
                <a:latin typeface="Mangal"/>
                <a:cs typeface="Segoe UI"/>
              </a:rPr>
              <a:t>अनुभवों</a:t>
            </a:r>
            <a:r>
              <a:rPr lang="en-US">
                <a:latin typeface="Mangal"/>
                <a:cs typeface="Segoe UI"/>
              </a:rPr>
              <a:t> </a:t>
            </a:r>
            <a:r>
              <a:rPr lang="en-US" err="1">
                <a:latin typeface="Mangal"/>
                <a:cs typeface="Segoe UI"/>
              </a:rPr>
              <a:t>को</a:t>
            </a:r>
            <a:r>
              <a:rPr lang="en-US">
                <a:latin typeface="Mangal"/>
                <a:cs typeface="Segoe UI"/>
              </a:rPr>
              <a:t> </a:t>
            </a:r>
            <a:r>
              <a:rPr lang="en-US" err="1">
                <a:latin typeface="Mangal"/>
                <a:cs typeface="Segoe UI"/>
              </a:rPr>
              <a:t>अधिक</a:t>
            </a:r>
            <a:r>
              <a:rPr lang="en-US">
                <a:latin typeface="Mangal"/>
                <a:cs typeface="Segoe UI"/>
              </a:rPr>
              <a:t> </a:t>
            </a:r>
            <a:r>
              <a:rPr lang="en-US" err="1">
                <a:latin typeface="Mangal"/>
                <a:cs typeface="Segoe UI"/>
              </a:rPr>
              <a:t>महत्त्व</a:t>
            </a:r>
            <a:r>
              <a:rPr lang="en-US">
                <a:latin typeface="Mangal"/>
                <a:cs typeface="Segoe UI"/>
              </a:rPr>
              <a:t> </a:t>
            </a:r>
            <a:r>
              <a:rPr lang="en-US" err="1">
                <a:latin typeface="Mangal"/>
                <a:cs typeface="Segoe UI"/>
              </a:rPr>
              <a:t>दिया</a:t>
            </a:r>
            <a:r>
              <a:rPr lang="en-US">
                <a:latin typeface="Mangal"/>
                <a:cs typeface="Segoe UI"/>
              </a:rPr>
              <a:t> </a:t>
            </a:r>
            <a:r>
              <a:rPr lang="en-US" err="1">
                <a:latin typeface="Mangal"/>
                <a:cs typeface="Segoe UI"/>
              </a:rPr>
              <a:t>जाता</a:t>
            </a:r>
            <a:r>
              <a:rPr lang="en-US">
                <a:latin typeface="Mangal"/>
                <a:cs typeface="Segoe UI"/>
              </a:rPr>
              <a:t> </a:t>
            </a:r>
            <a:r>
              <a:rPr lang="en-US" err="1">
                <a:latin typeface="Mangal"/>
                <a:cs typeface="Segoe UI"/>
              </a:rPr>
              <a:t>है</a:t>
            </a:r>
            <a:r>
              <a:rPr lang="en-US">
                <a:latin typeface="Mangal"/>
                <a:cs typeface="Segoe UI"/>
              </a:rPr>
              <a:t>, </a:t>
            </a:r>
            <a:r>
              <a:rPr lang="en-US" err="1">
                <a:latin typeface="Mangal"/>
                <a:cs typeface="Segoe UI"/>
              </a:rPr>
              <a:t>अनुभव</a:t>
            </a:r>
            <a:r>
              <a:rPr lang="en-US">
                <a:latin typeface="Mangal"/>
                <a:cs typeface="Segoe UI"/>
              </a:rPr>
              <a:t> </a:t>
            </a:r>
            <a:r>
              <a:rPr lang="en-US" err="1">
                <a:latin typeface="Mangal"/>
                <a:cs typeface="Segoe UI"/>
              </a:rPr>
              <a:t>आधारित</a:t>
            </a:r>
            <a:r>
              <a:rPr lang="en-US">
                <a:latin typeface="Mangal"/>
                <a:cs typeface="Segoe UI"/>
              </a:rPr>
              <a:t> </a:t>
            </a:r>
            <a:r>
              <a:rPr lang="en-US" err="1">
                <a:latin typeface="Mangal"/>
                <a:cs typeface="Segoe UI"/>
              </a:rPr>
              <a:t>पाठ्यक्रम</a:t>
            </a:r>
            <a:r>
              <a:rPr lang="en-US">
                <a:latin typeface="Mangal"/>
                <a:cs typeface="Segoe UI"/>
              </a:rPr>
              <a:t> </a:t>
            </a:r>
            <a:r>
              <a:rPr lang="en-US" err="1">
                <a:latin typeface="Mangal"/>
                <a:cs typeface="Segoe UI"/>
              </a:rPr>
              <a:t>कहलाता</a:t>
            </a:r>
            <a:r>
              <a:rPr lang="en-US">
                <a:latin typeface="Mangal"/>
                <a:cs typeface="Segoe UI"/>
              </a:rPr>
              <a:t> </a:t>
            </a:r>
            <a:r>
              <a:rPr lang="en-US" err="1">
                <a:latin typeface="Mangal"/>
                <a:cs typeface="Segoe UI"/>
              </a:rPr>
              <a:t>है</a:t>
            </a:r>
            <a:r>
              <a:rPr lang="en-US">
                <a:latin typeface="Mangal"/>
                <a:cs typeface="Segoe UI"/>
              </a:rPr>
              <a:t>। </a:t>
            </a:r>
            <a:r>
              <a:rPr lang="en-US" err="1">
                <a:latin typeface="Mangal"/>
                <a:cs typeface="Segoe UI"/>
              </a:rPr>
              <a:t>अनुभव</a:t>
            </a:r>
            <a:r>
              <a:rPr lang="en-US">
                <a:latin typeface="Mangal"/>
                <a:cs typeface="Segoe UI"/>
              </a:rPr>
              <a:t> </a:t>
            </a:r>
            <a:r>
              <a:rPr lang="en-US" err="1">
                <a:latin typeface="Mangal"/>
                <a:cs typeface="Segoe UI"/>
              </a:rPr>
              <a:t>आधारित</a:t>
            </a:r>
            <a:r>
              <a:rPr lang="en-US">
                <a:latin typeface="Mangal"/>
                <a:cs typeface="Segoe UI"/>
              </a:rPr>
              <a:t> </a:t>
            </a:r>
            <a:r>
              <a:rPr lang="en-US" err="1">
                <a:latin typeface="Mangal"/>
                <a:cs typeface="Segoe UI"/>
              </a:rPr>
              <a:t>ज्ञान</a:t>
            </a:r>
            <a:r>
              <a:rPr lang="en-US">
                <a:latin typeface="Mangal"/>
                <a:cs typeface="Segoe UI"/>
              </a:rPr>
              <a:t> </a:t>
            </a:r>
            <a:r>
              <a:rPr lang="en-US" err="1">
                <a:latin typeface="Mangal"/>
                <a:cs typeface="Segoe UI"/>
              </a:rPr>
              <a:t>एवं</a:t>
            </a:r>
            <a:r>
              <a:rPr lang="en-US">
                <a:latin typeface="Mangal"/>
                <a:cs typeface="Segoe UI"/>
              </a:rPr>
              <a:t> </a:t>
            </a:r>
            <a:r>
              <a:rPr lang="en-US" err="1">
                <a:latin typeface="Mangal"/>
                <a:cs typeface="Segoe UI"/>
              </a:rPr>
              <a:t>पाठ्यक्रम</a:t>
            </a:r>
            <a:r>
              <a:rPr lang="en-US">
                <a:latin typeface="Mangal"/>
                <a:cs typeface="Segoe UI"/>
              </a:rPr>
              <a:t> </a:t>
            </a:r>
            <a:r>
              <a:rPr lang="en-US" err="1">
                <a:latin typeface="Mangal"/>
                <a:cs typeface="Segoe UI"/>
              </a:rPr>
              <a:t>स्थायी</a:t>
            </a:r>
            <a:r>
              <a:rPr lang="en-US">
                <a:latin typeface="Mangal"/>
                <a:cs typeface="Segoe UI"/>
              </a:rPr>
              <a:t> </a:t>
            </a:r>
            <a:r>
              <a:rPr lang="en-US" err="1">
                <a:latin typeface="Mangal"/>
                <a:cs typeface="Segoe UI"/>
              </a:rPr>
              <a:t>होता</a:t>
            </a:r>
            <a:r>
              <a:rPr lang="en-US">
                <a:latin typeface="Mangal"/>
                <a:cs typeface="Segoe UI"/>
              </a:rPr>
              <a:t> </a:t>
            </a:r>
            <a:r>
              <a:rPr lang="en-US" err="1">
                <a:latin typeface="Mangal"/>
                <a:cs typeface="Segoe UI"/>
              </a:rPr>
              <a:t>है</a:t>
            </a:r>
            <a:r>
              <a:rPr lang="en-US">
                <a:latin typeface="Mangal"/>
                <a:cs typeface="Segoe UI"/>
              </a:rPr>
              <a:t>।</a:t>
            </a:r>
          </a:p>
          <a:p>
            <a:endParaRPr lang="en-US">
              <a:latin typeface="Mangal"/>
              <a:cs typeface="Segoe UI"/>
            </a:endParaRPr>
          </a:p>
          <a:p>
            <a:pPr algn="just">
              <a:lnSpc>
                <a:spcPct val="90000"/>
              </a:lnSpc>
              <a:spcAft>
                <a:spcPts val="600"/>
              </a:spcAft>
            </a:pPr>
            <a:endParaRPr lang="en-US" sz="1600">
              <a:latin typeface="Mangal"/>
              <a:cs typeface="Mangal"/>
            </a:endParaRPr>
          </a:p>
          <a:p>
            <a:pPr algn="just">
              <a:lnSpc>
                <a:spcPct val="90000"/>
              </a:lnSpc>
              <a:spcAft>
                <a:spcPts val="600"/>
              </a:spcAft>
            </a:pPr>
            <a:endParaRPr lang="en-US" sz="1600" b="1">
              <a:latin typeface="Mangal"/>
              <a:cs typeface="Mangal"/>
            </a:endParaRPr>
          </a:p>
        </p:txBody>
      </p:sp>
      <p:pic>
        <p:nvPicPr>
          <p:cNvPr id="4" name="Picture 4">
            <a:extLst>
              <a:ext uri="{FF2B5EF4-FFF2-40B4-BE49-F238E27FC236}">
                <a16:creationId xmlns:a16="http://schemas.microsoft.com/office/drawing/2014/main" id="{AAE7CE9C-7178-9825-775C-3C88A9DE48CB}"/>
              </a:ext>
            </a:extLst>
          </p:cNvPr>
          <p:cNvPicPr>
            <a:picLocks noChangeAspect="1"/>
          </p:cNvPicPr>
          <p:nvPr/>
        </p:nvPicPr>
        <p:blipFill>
          <a:blip r:embed="rId2"/>
          <a:stretch>
            <a:fillRect/>
          </a:stretch>
        </p:blipFill>
        <p:spPr>
          <a:xfrm>
            <a:off x="171450" y="5314596"/>
            <a:ext cx="1272796" cy="1395766"/>
          </a:xfrm>
          <a:prstGeom prst="rect">
            <a:avLst/>
          </a:prstGeom>
        </p:spPr>
      </p:pic>
    </p:spTree>
    <p:extLst>
      <p:ext uri="{BB962C8B-B14F-4D97-AF65-F5344CB8AC3E}">
        <p14:creationId xmlns:p14="http://schemas.microsoft.com/office/powerpoint/2010/main" val="21369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1"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280A086-0042-ECD0-4834-D30517697125}"/>
              </a:ext>
            </a:extLst>
          </p:cNvPr>
          <p:cNvSpPr txBox="1"/>
          <p:nvPr/>
        </p:nvSpPr>
        <p:spPr>
          <a:xfrm>
            <a:off x="4036886" y="114944"/>
            <a:ext cx="7954242" cy="666061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lnSpc>
                <a:spcPct val="90000"/>
              </a:lnSpc>
              <a:spcAft>
                <a:spcPts val="600"/>
              </a:spcAft>
            </a:pPr>
            <a:endParaRPr lang="en-US" sz="4900" b="1">
              <a:latin typeface="Mangal"/>
              <a:cs typeface="Mangal"/>
            </a:endParaRPr>
          </a:p>
        </p:txBody>
      </p:sp>
      <p:sp>
        <p:nvSpPr>
          <p:cNvPr id="2" name="TextBox 1">
            <a:extLst>
              <a:ext uri="{FF2B5EF4-FFF2-40B4-BE49-F238E27FC236}">
                <a16:creationId xmlns:a16="http://schemas.microsoft.com/office/drawing/2014/main" id="{831C103F-AEFC-F7AA-617B-BC831FF5636D}"/>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n-US" b="1">
              <a:latin typeface="Roboto Slab"/>
              <a:ea typeface="Roboto Slab"/>
              <a:cs typeface="Roboto Slab"/>
            </a:endParaRPr>
          </a:p>
        </p:txBody>
      </p:sp>
      <p:pic>
        <p:nvPicPr>
          <p:cNvPr id="5" name="Picture 4">
            <a:extLst>
              <a:ext uri="{FF2B5EF4-FFF2-40B4-BE49-F238E27FC236}">
                <a16:creationId xmlns:a16="http://schemas.microsoft.com/office/drawing/2014/main" id="{159C0008-0246-8589-4C71-DC4B1E08973E}"/>
              </a:ext>
            </a:extLst>
          </p:cNvPr>
          <p:cNvPicPr>
            <a:picLocks noChangeAspect="1"/>
          </p:cNvPicPr>
          <p:nvPr/>
        </p:nvPicPr>
        <p:blipFill>
          <a:blip r:embed="rId2"/>
          <a:stretch>
            <a:fillRect/>
          </a:stretch>
        </p:blipFill>
        <p:spPr>
          <a:xfrm>
            <a:off x="171450" y="5484244"/>
            <a:ext cx="1103937" cy="1226118"/>
          </a:xfrm>
          <a:prstGeom prst="rect">
            <a:avLst/>
          </a:prstGeom>
        </p:spPr>
      </p:pic>
      <p:sp>
        <p:nvSpPr>
          <p:cNvPr id="4" name="TextBox 3">
            <a:extLst>
              <a:ext uri="{FF2B5EF4-FFF2-40B4-BE49-F238E27FC236}">
                <a16:creationId xmlns:a16="http://schemas.microsoft.com/office/drawing/2014/main" id="{4A53998B-007C-24DC-6D35-5B0F03FA43A8}"/>
              </a:ext>
            </a:extLst>
          </p:cNvPr>
          <p:cNvSpPr txBox="1"/>
          <p:nvPr/>
        </p:nvSpPr>
        <p:spPr>
          <a:xfrm>
            <a:off x="4110252" y="232012"/>
            <a:ext cx="7872480" cy="703269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b="1">
                <a:latin typeface="Roboto Slab"/>
                <a:ea typeface="Roboto Slab"/>
                <a:cs typeface="Roboto Slab"/>
              </a:rPr>
              <a:t>5. </a:t>
            </a:r>
            <a:r>
              <a:rPr lang="en-US" b="1" err="1">
                <a:latin typeface="Mangal"/>
                <a:ea typeface="Roboto Slab"/>
                <a:cs typeface="Roboto Slab"/>
              </a:rPr>
              <a:t>विषय</a:t>
            </a:r>
            <a:r>
              <a:rPr lang="en-US" b="1">
                <a:latin typeface="Mangal"/>
                <a:ea typeface="Roboto Slab"/>
                <a:cs typeface="Roboto Slab"/>
              </a:rPr>
              <a:t> </a:t>
            </a:r>
            <a:r>
              <a:rPr lang="en-US" b="1" err="1">
                <a:latin typeface="Mangal"/>
                <a:ea typeface="Roboto Slab"/>
                <a:cs typeface="Roboto Slab"/>
              </a:rPr>
              <a:t>आधारित</a:t>
            </a:r>
            <a:r>
              <a:rPr lang="en-US" b="1">
                <a:latin typeface="Mangal"/>
                <a:ea typeface="Roboto Slab"/>
                <a:cs typeface="Roboto Slab"/>
              </a:rPr>
              <a:t> </a:t>
            </a:r>
            <a:r>
              <a:rPr lang="en-US" b="1" err="1">
                <a:latin typeface="Mangal"/>
                <a:ea typeface="Roboto Slab"/>
                <a:cs typeface="Roboto Slab"/>
              </a:rPr>
              <a:t>पाठ्यक्रम</a:t>
            </a:r>
            <a:r>
              <a:rPr lang="en-US" b="1">
                <a:latin typeface="Mangal"/>
                <a:ea typeface="Roboto Slab"/>
                <a:cs typeface="Roboto Slab"/>
              </a:rPr>
              <a:t> (Subject based Curriculum)</a:t>
            </a:r>
          </a:p>
          <a:p>
            <a:pPr algn="just"/>
            <a:endParaRPr lang="en-US" b="1">
              <a:latin typeface="Mangal"/>
              <a:ea typeface="Roboto Slab"/>
              <a:cs typeface="Roboto Slab"/>
            </a:endParaRPr>
          </a:p>
          <a:p>
            <a:pPr algn="just"/>
            <a:r>
              <a:rPr lang="en-US" err="1">
                <a:latin typeface="Mangal"/>
                <a:ea typeface="Open Sans"/>
                <a:cs typeface="Open Sans"/>
              </a:rPr>
              <a:t>इस</a:t>
            </a:r>
            <a:r>
              <a:rPr lang="en-US">
                <a:latin typeface="Mangal"/>
                <a:ea typeface="Open Sans"/>
                <a:cs typeface="Open Sans"/>
              </a:rPr>
              <a:t> </a:t>
            </a:r>
            <a:r>
              <a:rPr lang="en-US" err="1">
                <a:latin typeface="Mangal"/>
                <a:ea typeface="Open Sans"/>
                <a:cs typeface="Open Sans"/>
              </a:rPr>
              <a:t>प्रकार</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पाठ्यक्रम</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निर्माण</a:t>
            </a:r>
            <a:r>
              <a:rPr lang="en-US">
                <a:latin typeface="Mangal"/>
                <a:ea typeface="Open Sans"/>
                <a:cs typeface="Open Sans"/>
              </a:rPr>
              <a:t> </a:t>
            </a:r>
            <a:r>
              <a:rPr lang="en-US" err="1">
                <a:latin typeface="Mangal"/>
                <a:ea typeface="Open Sans"/>
                <a:cs typeface="Open Sans"/>
              </a:rPr>
              <a:t>में</a:t>
            </a:r>
            <a:r>
              <a:rPr lang="en-US">
                <a:latin typeface="Mangal"/>
                <a:ea typeface="Open Sans"/>
                <a:cs typeface="Open Sans"/>
              </a:rPr>
              <a:t> </a:t>
            </a:r>
            <a:r>
              <a:rPr lang="en-US" err="1">
                <a:latin typeface="Mangal"/>
                <a:ea typeface="Open Sans"/>
                <a:cs typeface="Open Sans"/>
              </a:rPr>
              <a:t>किसी</a:t>
            </a:r>
            <a:r>
              <a:rPr lang="en-US">
                <a:latin typeface="Mangal"/>
                <a:ea typeface="Open Sans"/>
                <a:cs typeface="Open Sans"/>
              </a:rPr>
              <a:t> </a:t>
            </a:r>
            <a:r>
              <a:rPr lang="en-US" err="1">
                <a:latin typeface="Mangal"/>
                <a:ea typeface="Open Sans"/>
                <a:cs typeface="Open Sans"/>
              </a:rPr>
              <a:t>विषय</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केन्द्रबिन्दु</a:t>
            </a:r>
            <a:r>
              <a:rPr lang="en-US">
                <a:latin typeface="Mangal"/>
                <a:ea typeface="Open Sans"/>
                <a:cs typeface="Open Sans"/>
              </a:rPr>
              <a:t> </a:t>
            </a:r>
            <a:r>
              <a:rPr lang="en-US" err="1">
                <a:latin typeface="Mangal"/>
                <a:ea typeface="Open Sans"/>
                <a:cs typeface="Open Sans"/>
              </a:rPr>
              <a:t>माना</a:t>
            </a:r>
            <a:r>
              <a:rPr lang="en-US">
                <a:latin typeface="Mangal"/>
                <a:ea typeface="Open Sans"/>
                <a:cs typeface="Open Sans"/>
              </a:rPr>
              <a:t> </a:t>
            </a:r>
            <a:r>
              <a:rPr lang="en-US" err="1">
                <a:latin typeface="Mangal"/>
                <a:ea typeface="Open Sans"/>
                <a:cs typeface="Open Sans"/>
              </a:rPr>
              <a:t>जाता</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 </a:t>
            </a:r>
            <a:r>
              <a:rPr lang="en-US" err="1">
                <a:latin typeface="Mangal"/>
                <a:ea typeface="Open Sans"/>
                <a:cs typeface="Open Sans"/>
              </a:rPr>
              <a:t>विषय</a:t>
            </a:r>
            <a:r>
              <a:rPr lang="en-US">
                <a:latin typeface="Mangal"/>
                <a:ea typeface="Open Sans"/>
                <a:cs typeface="Open Sans"/>
              </a:rPr>
              <a:t> </a:t>
            </a:r>
            <a:r>
              <a:rPr lang="en-US" err="1">
                <a:latin typeface="Mangal"/>
                <a:ea typeface="Open Sans"/>
                <a:cs typeface="Open Sans"/>
              </a:rPr>
              <a:t>आधारित</a:t>
            </a:r>
            <a:r>
              <a:rPr lang="en-US">
                <a:latin typeface="Mangal"/>
                <a:ea typeface="Open Sans"/>
                <a:cs typeface="Open Sans"/>
              </a:rPr>
              <a:t> </a:t>
            </a:r>
            <a:r>
              <a:rPr lang="en-US" err="1">
                <a:latin typeface="Mangal"/>
                <a:ea typeface="Open Sans"/>
                <a:cs typeface="Open Sans"/>
              </a:rPr>
              <a:t>पाठ्यक्रम</a:t>
            </a:r>
            <a:r>
              <a:rPr lang="en-US">
                <a:latin typeface="Mangal"/>
                <a:ea typeface="Open Sans"/>
                <a:cs typeface="Open Sans"/>
              </a:rPr>
              <a:t> </a:t>
            </a:r>
            <a:r>
              <a:rPr lang="en-US" err="1">
                <a:latin typeface="Mangal"/>
                <a:ea typeface="Open Sans"/>
                <a:cs typeface="Open Sans"/>
              </a:rPr>
              <a:t>में</a:t>
            </a:r>
            <a:r>
              <a:rPr lang="en-US">
                <a:latin typeface="Mangal"/>
                <a:ea typeface="Open Sans"/>
                <a:cs typeface="Open Sans"/>
              </a:rPr>
              <a:t> </a:t>
            </a:r>
            <a:r>
              <a:rPr lang="en-US" err="1">
                <a:latin typeface="Mangal"/>
                <a:ea typeface="Open Sans"/>
                <a:cs typeface="Open Sans"/>
              </a:rPr>
              <a:t>बालक</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रुचि</a:t>
            </a:r>
            <a:r>
              <a:rPr lang="en-US">
                <a:latin typeface="Mangal"/>
                <a:ea typeface="Open Sans"/>
                <a:cs typeface="Open Sans"/>
              </a:rPr>
              <a:t> </a:t>
            </a:r>
            <a:r>
              <a:rPr lang="en-US" err="1">
                <a:latin typeface="Mangal"/>
                <a:ea typeface="Open Sans"/>
                <a:cs typeface="Open Sans"/>
              </a:rPr>
              <a:t>योग्यताओं</a:t>
            </a:r>
            <a:r>
              <a:rPr lang="en-US">
                <a:latin typeface="Mangal"/>
                <a:ea typeface="Open Sans"/>
                <a:cs typeface="Open Sans"/>
              </a:rPr>
              <a:t>, </a:t>
            </a:r>
            <a:r>
              <a:rPr lang="en-US" err="1">
                <a:latin typeface="Mangal"/>
                <a:ea typeface="Open Sans"/>
                <a:cs typeface="Open Sans"/>
              </a:rPr>
              <a:t>क्षमताओं</a:t>
            </a:r>
            <a:r>
              <a:rPr lang="en-US">
                <a:latin typeface="Mangal"/>
                <a:ea typeface="Open Sans"/>
                <a:cs typeface="Open Sans"/>
              </a:rPr>
              <a:t> </a:t>
            </a:r>
            <a:r>
              <a:rPr lang="en-US" err="1">
                <a:latin typeface="Mangal"/>
                <a:ea typeface="Open Sans"/>
                <a:cs typeface="Open Sans"/>
              </a:rPr>
              <a:t>और</a:t>
            </a:r>
            <a:r>
              <a:rPr lang="en-US">
                <a:latin typeface="Mangal"/>
                <a:ea typeface="Open Sans"/>
                <a:cs typeface="Open Sans"/>
              </a:rPr>
              <a:t> </a:t>
            </a:r>
            <a:r>
              <a:rPr lang="en-US" err="1">
                <a:latin typeface="Mangal"/>
                <a:ea typeface="Open Sans"/>
                <a:cs typeface="Open Sans"/>
              </a:rPr>
              <a:t>आवश्यकताओं</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कोई</a:t>
            </a:r>
            <a:r>
              <a:rPr lang="en-US">
                <a:latin typeface="Mangal"/>
                <a:ea typeface="Open Sans"/>
                <a:cs typeface="Open Sans"/>
              </a:rPr>
              <a:t> </a:t>
            </a:r>
            <a:r>
              <a:rPr lang="en-US" err="1">
                <a:latin typeface="Mangal"/>
                <a:ea typeface="Open Sans"/>
                <a:cs typeface="Open Sans"/>
              </a:rPr>
              <a:t>महत्त्व</a:t>
            </a:r>
            <a:r>
              <a:rPr lang="en-US">
                <a:latin typeface="Mangal"/>
                <a:ea typeface="Open Sans"/>
                <a:cs typeface="Open Sans"/>
              </a:rPr>
              <a:t> </a:t>
            </a:r>
            <a:r>
              <a:rPr lang="en-US" err="1">
                <a:latin typeface="Mangal"/>
                <a:ea typeface="Open Sans"/>
                <a:cs typeface="Open Sans"/>
              </a:rPr>
              <a:t>नहीं</a:t>
            </a:r>
            <a:r>
              <a:rPr lang="en-US">
                <a:latin typeface="Mangal"/>
                <a:ea typeface="Open Sans"/>
                <a:cs typeface="Open Sans"/>
              </a:rPr>
              <a:t> </a:t>
            </a:r>
            <a:r>
              <a:rPr lang="en-US" err="1">
                <a:latin typeface="Mangal"/>
                <a:ea typeface="Open Sans"/>
                <a:cs typeface="Open Sans"/>
              </a:rPr>
              <a:t>दिया</a:t>
            </a:r>
            <a:r>
              <a:rPr lang="en-US">
                <a:latin typeface="Mangal"/>
                <a:ea typeface="Open Sans"/>
                <a:cs typeface="Open Sans"/>
              </a:rPr>
              <a:t> </a:t>
            </a:r>
            <a:r>
              <a:rPr lang="en-US" err="1">
                <a:latin typeface="Mangal"/>
                <a:ea typeface="Open Sans"/>
                <a:cs typeface="Open Sans"/>
              </a:rPr>
              <a:t>जाता</a:t>
            </a:r>
            <a:r>
              <a:rPr lang="en-US">
                <a:latin typeface="Mangal"/>
                <a:ea typeface="Open Sans"/>
                <a:cs typeface="Open Sans"/>
              </a:rPr>
              <a:t>। </a:t>
            </a:r>
            <a:r>
              <a:rPr lang="en-US" err="1">
                <a:latin typeface="Mangal"/>
                <a:ea typeface="Open Sans"/>
                <a:cs typeface="Open Sans"/>
              </a:rPr>
              <a:t>विषय</a:t>
            </a:r>
            <a:r>
              <a:rPr lang="en-US">
                <a:latin typeface="Mangal"/>
                <a:ea typeface="Open Sans"/>
                <a:cs typeface="Open Sans"/>
              </a:rPr>
              <a:t> </a:t>
            </a:r>
            <a:r>
              <a:rPr lang="en-US" err="1">
                <a:latin typeface="Mangal"/>
                <a:ea typeface="Open Sans"/>
                <a:cs typeface="Open Sans"/>
              </a:rPr>
              <a:t>केन्द्रित</a:t>
            </a:r>
            <a:r>
              <a:rPr lang="en-US">
                <a:latin typeface="Mangal"/>
                <a:ea typeface="Open Sans"/>
                <a:cs typeface="Open Sans"/>
              </a:rPr>
              <a:t> </a:t>
            </a:r>
            <a:r>
              <a:rPr lang="en-US" err="1">
                <a:latin typeface="Mangal"/>
                <a:ea typeface="Open Sans"/>
                <a:cs typeface="Open Sans"/>
              </a:rPr>
              <a:t>होने</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कारण</a:t>
            </a:r>
            <a:r>
              <a:rPr lang="en-US">
                <a:latin typeface="Mangal"/>
                <a:ea typeface="Open Sans"/>
                <a:cs typeface="Open Sans"/>
              </a:rPr>
              <a:t> </a:t>
            </a:r>
            <a:r>
              <a:rPr lang="en-US" err="1">
                <a:latin typeface="Mangal"/>
                <a:ea typeface="Open Sans"/>
                <a:cs typeface="Open Sans"/>
              </a:rPr>
              <a:t>इस</a:t>
            </a:r>
            <a:r>
              <a:rPr lang="en-US">
                <a:latin typeface="Mangal"/>
                <a:ea typeface="Open Sans"/>
                <a:cs typeface="Open Sans"/>
              </a:rPr>
              <a:t> </a:t>
            </a:r>
            <a:r>
              <a:rPr lang="en-US" err="1">
                <a:latin typeface="Mangal"/>
                <a:ea typeface="Open Sans"/>
                <a:cs typeface="Open Sans"/>
              </a:rPr>
              <a:t>प्रकार</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पाठ्यक्रम</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मुख्य</a:t>
            </a:r>
            <a:r>
              <a:rPr lang="en-US">
                <a:latin typeface="Mangal"/>
                <a:ea typeface="Open Sans"/>
                <a:cs typeface="Open Sans"/>
              </a:rPr>
              <a:t> </a:t>
            </a:r>
            <a:r>
              <a:rPr lang="en-US" err="1">
                <a:latin typeface="Mangal"/>
                <a:ea typeface="Open Sans"/>
                <a:cs typeface="Open Sans"/>
              </a:rPr>
              <a:t>उद्देश्य</a:t>
            </a:r>
            <a:r>
              <a:rPr lang="en-US">
                <a:latin typeface="Mangal"/>
                <a:ea typeface="Open Sans"/>
                <a:cs typeface="Open Sans"/>
              </a:rPr>
              <a:t> </a:t>
            </a:r>
            <a:r>
              <a:rPr lang="en-US" err="1">
                <a:latin typeface="Mangal"/>
                <a:ea typeface="Open Sans"/>
                <a:cs typeface="Open Sans"/>
              </a:rPr>
              <a:t>पुस्तकीय</a:t>
            </a:r>
            <a:r>
              <a:rPr lang="en-US">
                <a:latin typeface="Mangal"/>
                <a:ea typeface="Open Sans"/>
                <a:cs typeface="Open Sans"/>
              </a:rPr>
              <a:t> </a:t>
            </a:r>
            <a:r>
              <a:rPr lang="en-US" err="1">
                <a:latin typeface="Mangal"/>
                <a:ea typeface="Open Sans"/>
                <a:cs typeface="Open Sans"/>
              </a:rPr>
              <a:t>ज्ञान</a:t>
            </a:r>
            <a:r>
              <a:rPr lang="en-US">
                <a:latin typeface="Mangal"/>
                <a:ea typeface="Open Sans"/>
                <a:cs typeface="Open Sans"/>
              </a:rPr>
              <a:t> (Bookish Knowledge) </a:t>
            </a:r>
            <a:r>
              <a:rPr lang="en-US" err="1">
                <a:latin typeface="Mangal"/>
                <a:ea typeface="Open Sans"/>
                <a:cs typeface="Open Sans"/>
              </a:rPr>
              <a:t>और</a:t>
            </a:r>
            <a:r>
              <a:rPr lang="en-US">
                <a:latin typeface="Mangal"/>
                <a:ea typeface="Open Sans"/>
                <a:cs typeface="Open Sans"/>
              </a:rPr>
              <a:t> </a:t>
            </a:r>
            <a:r>
              <a:rPr lang="en-US" err="1">
                <a:latin typeface="Mangal"/>
                <a:ea typeface="Open Sans"/>
                <a:cs typeface="Open Sans"/>
              </a:rPr>
              <a:t>पुस्तकीय</a:t>
            </a:r>
            <a:r>
              <a:rPr lang="en-US">
                <a:latin typeface="Mangal"/>
                <a:ea typeface="Open Sans"/>
                <a:cs typeface="Open Sans"/>
              </a:rPr>
              <a:t> </a:t>
            </a:r>
            <a:r>
              <a:rPr lang="en-US" err="1">
                <a:latin typeface="Mangal"/>
                <a:ea typeface="Open Sans"/>
                <a:cs typeface="Open Sans"/>
              </a:rPr>
              <a:t>पाठ्यक्रम</a:t>
            </a:r>
            <a:r>
              <a:rPr lang="en-US">
                <a:latin typeface="Mangal"/>
                <a:ea typeface="Open Sans"/>
                <a:cs typeface="Open Sans"/>
              </a:rPr>
              <a:t> (Bookish Curriculum)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पूर्णता</a:t>
            </a:r>
            <a:r>
              <a:rPr lang="en-US">
                <a:latin typeface="Mangal"/>
                <a:ea typeface="Open Sans"/>
                <a:cs typeface="Open Sans"/>
              </a:rPr>
              <a:t> </a:t>
            </a:r>
            <a:r>
              <a:rPr lang="en-US" err="1">
                <a:latin typeface="Mangal"/>
                <a:ea typeface="Open Sans"/>
                <a:cs typeface="Open Sans"/>
              </a:rPr>
              <a:t>होता</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 </a:t>
            </a:r>
            <a:r>
              <a:rPr lang="en-US" err="1">
                <a:latin typeface="Mangal"/>
                <a:ea typeface="Open Sans"/>
                <a:cs typeface="Open Sans"/>
              </a:rPr>
              <a:t>इस</a:t>
            </a:r>
            <a:r>
              <a:rPr lang="en-US">
                <a:latin typeface="Mangal"/>
                <a:ea typeface="Open Sans"/>
                <a:cs typeface="Open Sans"/>
              </a:rPr>
              <a:t> </a:t>
            </a:r>
            <a:r>
              <a:rPr lang="en-US" err="1">
                <a:latin typeface="Mangal"/>
                <a:ea typeface="Open Sans"/>
                <a:cs typeface="Open Sans"/>
              </a:rPr>
              <a:t>प्रकार</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पाठ्यक्रम</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सीमाएँ</a:t>
            </a:r>
            <a:r>
              <a:rPr lang="en-US">
                <a:latin typeface="Mangal"/>
                <a:ea typeface="Open Sans"/>
                <a:cs typeface="Open Sans"/>
              </a:rPr>
              <a:t> </a:t>
            </a:r>
            <a:r>
              <a:rPr lang="en-US" err="1">
                <a:latin typeface="Mangal"/>
                <a:ea typeface="Open Sans"/>
                <a:cs typeface="Open Sans"/>
              </a:rPr>
              <a:t>निश्चित</a:t>
            </a:r>
            <a:r>
              <a:rPr lang="en-US">
                <a:latin typeface="Mangal"/>
                <a:ea typeface="Open Sans"/>
                <a:cs typeface="Open Sans"/>
              </a:rPr>
              <a:t> </a:t>
            </a:r>
            <a:r>
              <a:rPr lang="en-US" err="1">
                <a:latin typeface="Mangal"/>
                <a:ea typeface="Open Sans"/>
                <a:cs typeface="Open Sans"/>
              </a:rPr>
              <a:t>होती</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 </a:t>
            </a:r>
            <a:r>
              <a:rPr lang="en-US" err="1">
                <a:latin typeface="Mangal"/>
                <a:ea typeface="Open Sans"/>
                <a:cs typeface="Open Sans"/>
              </a:rPr>
              <a:t>पाठ्य</a:t>
            </a:r>
            <a:r>
              <a:rPr lang="en-US">
                <a:latin typeface="Mangal"/>
                <a:ea typeface="Open Sans"/>
                <a:cs typeface="Open Sans"/>
              </a:rPr>
              <a:t> </a:t>
            </a:r>
            <a:r>
              <a:rPr lang="en-US" err="1">
                <a:latin typeface="Mangal"/>
                <a:ea typeface="Open Sans"/>
                <a:cs typeface="Open Sans"/>
              </a:rPr>
              <a:t>पुस्तक</a:t>
            </a:r>
            <a:r>
              <a:rPr lang="en-US">
                <a:latin typeface="Mangal"/>
                <a:ea typeface="Open Sans"/>
                <a:cs typeface="Open Sans"/>
              </a:rPr>
              <a:t> </a:t>
            </a:r>
            <a:r>
              <a:rPr lang="en-US" err="1">
                <a:latin typeface="Mangal"/>
                <a:ea typeface="Open Sans"/>
                <a:cs typeface="Open Sans"/>
              </a:rPr>
              <a:t>में</a:t>
            </a:r>
            <a:r>
              <a:rPr lang="en-US">
                <a:latin typeface="Mangal"/>
                <a:ea typeface="Open Sans"/>
                <a:cs typeface="Open Sans"/>
              </a:rPr>
              <a:t> </a:t>
            </a:r>
            <a:r>
              <a:rPr lang="en-US" err="1">
                <a:latin typeface="Mangal"/>
                <a:ea typeface="Open Sans"/>
                <a:cs typeface="Open Sans"/>
              </a:rPr>
              <a:t>अंकित</a:t>
            </a:r>
            <a:r>
              <a:rPr lang="en-US">
                <a:latin typeface="Mangal"/>
                <a:ea typeface="Open Sans"/>
                <a:cs typeface="Open Sans"/>
              </a:rPr>
              <a:t> </a:t>
            </a:r>
            <a:r>
              <a:rPr lang="en-US" err="1">
                <a:latin typeface="Mangal"/>
                <a:ea typeface="Open Sans"/>
                <a:cs typeface="Open Sans"/>
              </a:rPr>
              <a:t>विषय-वस्तु</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आधार</a:t>
            </a:r>
            <a:r>
              <a:rPr lang="en-US">
                <a:latin typeface="Mangal"/>
                <a:ea typeface="Open Sans"/>
                <a:cs typeface="Open Sans"/>
              </a:rPr>
              <a:t> </a:t>
            </a:r>
            <a:r>
              <a:rPr lang="en-US" err="1">
                <a:latin typeface="Mangal"/>
                <a:ea typeface="Open Sans"/>
                <a:cs typeface="Open Sans"/>
              </a:rPr>
              <a:t>पर</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 </a:t>
            </a:r>
            <a:r>
              <a:rPr lang="en-US" err="1">
                <a:latin typeface="Mangal"/>
                <a:ea typeface="Open Sans"/>
                <a:cs typeface="Open Sans"/>
              </a:rPr>
              <a:t>अध्यापक</a:t>
            </a:r>
            <a:r>
              <a:rPr lang="en-US">
                <a:latin typeface="Mangal"/>
                <a:ea typeface="Open Sans"/>
                <a:cs typeface="Open Sans"/>
              </a:rPr>
              <a:t> </a:t>
            </a:r>
            <a:r>
              <a:rPr lang="en-US" err="1">
                <a:latin typeface="Mangal"/>
                <a:ea typeface="Open Sans"/>
                <a:cs typeface="Open Sans"/>
              </a:rPr>
              <a:t>और</a:t>
            </a:r>
            <a:r>
              <a:rPr lang="en-US">
                <a:latin typeface="Mangal"/>
                <a:ea typeface="Open Sans"/>
                <a:cs typeface="Open Sans"/>
              </a:rPr>
              <a:t> </a:t>
            </a:r>
            <a:r>
              <a:rPr lang="en-US" err="1">
                <a:latin typeface="Mangal"/>
                <a:ea typeface="Open Sans"/>
                <a:cs typeface="Open Sans"/>
              </a:rPr>
              <a:t>विद्यार्थी</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ज्ञान</a:t>
            </a:r>
            <a:r>
              <a:rPr lang="en-US">
                <a:latin typeface="Mangal"/>
                <a:ea typeface="Open Sans"/>
                <a:cs typeface="Open Sans"/>
              </a:rPr>
              <a:t> </a:t>
            </a:r>
            <a:r>
              <a:rPr lang="en-US" err="1">
                <a:latin typeface="Mangal"/>
                <a:ea typeface="Open Sans"/>
                <a:cs typeface="Open Sans"/>
              </a:rPr>
              <a:t>प्रदान</a:t>
            </a:r>
            <a:r>
              <a:rPr lang="en-US">
                <a:latin typeface="Mangal"/>
                <a:ea typeface="Open Sans"/>
                <a:cs typeface="Open Sans"/>
              </a:rPr>
              <a:t> </a:t>
            </a:r>
            <a:r>
              <a:rPr lang="en-US" err="1">
                <a:latin typeface="Mangal"/>
                <a:ea typeface="Open Sans"/>
                <a:cs typeface="Open Sans"/>
              </a:rPr>
              <a:t>एवं</a:t>
            </a:r>
            <a:r>
              <a:rPr lang="en-US">
                <a:latin typeface="Mangal"/>
                <a:ea typeface="Open Sans"/>
                <a:cs typeface="Open Sans"/>
              </a:rPr>
              <a:t> </a:t>
            </a:r>
            <a:r>
              <a:rPr lang="en-US" err="1">
                <a:latin typeface="Mangal"/>
                <a:ea typeface="Open Sans"/>
                <a:cs typeface="Open Sans"/>
              </a:rPr>
              <a:t>ग्रहण</a:t>
            </a:r>
            <a:r>
              <a:rPr lang="en-US">
                <a:latin typeface="Mangal"/>
                <a:ea typeface="Open Sans"/>
                <a:cs typeface="Open Sans"/>
              </a:rPr>
              <a:t> </a:t>
            </a:r>
            <a:r>
              <a:rPr lang="en-US" err="1">
                <a:latin typeface="Mangal"/>
                <a:ea typeface="Open Sans"/>
                <a:cs typeface="Open Sans"/>
              </a:rPr>
              <a:t>करना</a:t>
            </a:r>
            <a:r>
              <a:rPr lang="en-US">
                <a:latin typeface="Mangal"/>
                <a:ea typeface="Open Sans"/>
                <a:cs typeface="Open Sans"/>
              </a:rPr>
              <a:t> </a:t>
            </a:r>
            <a:r>
              <a:rPr lang="en-US" err="1">
                <a:latin typeface="Mangal"/>
                <a:ea typeface="Open Sans"/>
                <a:cs typeface="Open Sans"/>
              </a:rPr>
              <a:t>पड़ता</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 </a:t>
            </a:r>
            <a:r>
              <a:rPr lang="en-US" err="1">
                <a:latin typeface="Mangal"/>
                <a:ea typeface="Open Sans"/>
                <a:cs typeface="Open Sans"/>
              </a:rPr>
              <a:t>विषय-वस्तु</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पूर्णता</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पश्चात्</a:t>
            </a:r>
            <a:r>
              <a:rPr lang="en-US">
                <a:latin typeface="Mangal"/>
                <a:ea typeface="Open Sans"/>
                <a:cs typeface="Open Sans"/>
              </a:rPr>
              <a:t> </a:t>
            </a:r>
            <a:r>
              <a:rPr lang="en-US" err="1">
                <a:latin typeface="Mangal"/>
                <a:ea typeface="Open Sans"/>
                <a:cs typeface="Open Sans"/>
              </a:rPr>
              <a:t>मूल्यांकन</a:t>
            </a:r>
            <a:r>
              <a:rPr lang="en-US">
                <a:latin typeface="Mangal"/>
                <a:ea typeface="Open Sans"/>
                <a:cs typeface="Open Sans"/>
              </a:rPr>
              <a:t> </a:t>
            </a:r>
            <a:r>
              <a:rPr lang="en-US" err="1">
                <a:latin typeface="Mangal"/>
                <a:ea typeface="Open Sans"/>
                <a:cs typeface="Open Sans"/>
              </a:rPr>
              <a:t>प्रक्रिया</a:t>
            </a:r>
            <a:r>
              <a:rPr lang="en-US">
                <a:latin typeface="Mangal"/>
                <a:ea typeface="Open Sans"/>
                <a:cs typeface="Open Sans"/>
              </a:rPr>
              <a:t> (Evaluation Process )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आधार</a:t>
            </a:r>
            <a:r>
              <a:rPr lang="en-US">
                <a:latin typeface="Mangal"/>
                <a:ea typeface="Open Sans"/>
                <a:cs typeface="Open Sans"/>
              </a:rPr>
              <a:t> </a:t>
            </a:r>
            <a:r>
              <a:rPr lang="en-US" err="1">
                <a:latin typeface="Mangal"/>
                <a:ea typeface="Open Sans"/>
                <a:cs typeface="Open Sans"/>
              </a:rPr>
              <a:t>भी</a:t>
            </a:r>
            <a:r>
              <a:rPr lang="en-US">
                <a:latin typeface="Mangal"/>
                <a:ea typeface="Open Sans"/>
                <a:cs typeface="Open Sans"/>
              </a:rPr>
              <a:t> </a:t>
            </a:r>
            <a:r>
              <a:rPr lang="en-US" err="1">
                <a:latin typeface="Mangal"/>
                <a:ea typeface="Open Sans"/>
                <a:cs typeface="Open Sans"/>
              </a:rPr>
              <a:t>सम्बन्धित</a:t>
            </a:r>
            <a:r>
              <a:rPr lang="en-US">
                <a:latin typeface="Mangal"/>
                <a:ea typeface="Open Sans"/>
                <a:cs typeface="Open Sans"/>
              </a:rPr>
              <a:t> </a:t>
            </a:r>
            <a:r>
              <a:rPr lang="en-US" err="1">
                <a:latin typeface="Mangal"/>
                <a:ea typeface="Open Sans"/>
                <a:cs typeface="Open Sans"/>
              </a:rPr>
              <a:t>विषय</a:t>
            </a:r>
            <a:r>
              <a:rPr lang="en-US">
                <a:latin typeface="Mangal"/>
                <a:ea typeface="Open Sans"/>
                <a:cs typeface="Open Sans"/>
              </a:rPr>
              <a:t> </a:t>
            </a:r>
            <a:r>
              <a:rPr lang="en-US" err="1">
                <a:latin typeface="Mangal"/>
                <a:ea typeface="Open Sans"/>
                <a:cs typeface="Open Sans"/>
              </a:rPr>
              <a:t>की</a:t>
            </a:r>
            <a:r>
              <a:rPr lang="en-US">
                <a:latin typeface="Mangal"/>
                <a:ea typeface="Open Sans"/>
                <a:cs typeface="Open Sans"/>
              </a:rPr>
              <a:t> </a:t>
            </a:r>
            <a:r>
              <a:rPr lang="en-US" err="1">
                <a:latin typeface="Mangal"/>
                <a:ea typeface="Open Sans"/>
                <a:cs typeface="Open Sans"/>
              </a:rPr>
              <a:t>जानकारी</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 </a:t>
            </a:r>
            <a:r>
              <a:rPr lang="en-US" err="1">
                <a:latin typeface="Mangal"/>
                <a:ea typeface="Open Sans"/>
                <a:cs typeface="Open Sans"/>
              </a:rPr>
              <a:t>होती</a:t>
            </a:r>
            <a:r>
              <a:rPr lang="en-US">
                <a:latin typeface="Mangal"/>
                <a:ea typeface="Open Sans"/>
                <a:cs typeface="Open Sans"/>
              </a:rPr>
              <a:t> </a:t>
            </a:r>
            <a:r>
              <a:rPr lang="en-US" err="1">
                <a:latin typeface="Mangal"/>
                <a:ea typeface="Open Sans"/>
                <a:cs typeface="Open Sans"/>
              </a:rPr>
              <a:t>है</a:t>
            </a:r>
            <a:r>
              <a:rPr lang="en-US">
                <a:latin typeface="Mangal"/>
                <a:ea typeface="Open Sans"/>
                <a:cs typeface="Open Sans"/>
              </a:rPr>
              <a:t>।</a:t>
            </a:r>
          </a:p>
          <a:p>
            <a:pPr algn="just"/>
            <a:endParaRPr lang="en-US">
              <a:latin typeface="Open Sans"/>
              <a:ea typeface="Open Sans"/>
              <a:cs typeface="Open Sans"/>
            </a:endParaRPr>
          </a:p>
          <a:p>
            <a:pPr algn="just"/>
            <a:r>
              <a:rPr lang="en-US" sz="1900" b="1"/>
              <a:t>6.</a:t>
            </a:r>
            <a:r>
              <a:rPr lang="en-US" b="1">
                <a:latin typeface="Mangal"/>
                <a:cs typeface="Mangal"/>
              </a:rPr>
              <a:t> </a:t>
            </a:r>
            <a:r>
              <a:rPr lang="en-US" b="1" err="1">
                <a:latin typeface="Mangal"/>
                <a:cs typeface="Mangal"/>
              </a:rPr>
              <a:t>व्यवसाय</a:t>
            </a:r>
            <a:r>
              <a:rPr lang="en-US" b="1">
                <a:latin typeface="Mangal"/>
                <a:cs typeface="Mangal"/>
              </a:rPr>
              <a:t> </a:t>
            </a:r>
            <a:r>
              <a:rPr lang="en-US" b="1" err="1">
                <a:latin typeface="Mangal"/>
                <a:cs typeface="Mangal"/>
              </a:rPr>
              <a:t>आधारित</a:t>
            </a:r>
            <a:r>
              <a:rPr lang="en-US" b="1">
                <a:latin typeface="Mangal"/>
                <a:cs typeface="Mangal"/>
              </a:rPr>
              <a:t> </a:t>
            </a:r>
            <a:r>
              <a:rPr lang="en-US" b="1" err="1">
                <a:latin typeface="Mangal"/>
                <a:cs typeface="Mangal"/>
              </a:rPr>
              <a:t>पाठ्यक्रम</a:t>
            </a:r>
            <a:r>
              <a:rPr lang="en-US" b="1">
                <a:latin typeface="Mangal"/>
                <a:cs typeface="Mangal"/>
              </a:rPr>
              <a:t> (Vocational based Curriculum)</a:t>
            </a:r>
          </a:p>
          <a:p>
            <a:pPr algn="just"/>
            <a:endParaRPr lang="en-US" b="1">
              <a:latin typeface="Mangal"/>
              <a:ea typeface="+mn-lt"/>
              <a:cs typeface="Mangal"/>
            </a:endParaRPr>
          </a:p>
          <a:p>
            <a:pPr algn="just"/>
            <a:r>
              <a:rPr lang="en-US" err="1">
                <a:latin typeface="Mangal"/>
                <a:ea typeface="+mn-lt"/>
                <a:cs typeface="+mn-lt"/>
              </a:rPr>
              <a:t>वर्तमान</a:t>
            </a:r>
            <a:r>
              <a:rPr lang="en-US">
                <a:latin typeface="Mangal"/>
                <a:ea typeface="+mn-lt"/>
                <a:cs typeface="+mn-lt"/>
              </a:rPr>
              <a:t> </a:t>
            </a:r>
            <a:r>
              <a:rPr lang="en-US" err="1">
                <a:latin typeface="Mangal"/>
                <a:ea typeface="+mn-lt"/>
                <a:cs typeface="+mn-lt"/>
              </a:rPr>
              <a:t>समय</a:t>
            </a:r>
            <a:r>
              <a:rPr lang="en-US">
                <a:latin typeface="Mangal"/>
                <a:ea typeface="+mn-lt"/>
                <a:cs typeface="+mn-lt"/>
              </a:rPr>
              <a:t> </a:t>
            </a:r>
            <a:r>
              <a:rPr lang="en-US" err="1">
                <a:latin typeface="Mangal"/>
                <a:ea typeface="+mn-lt"/>
                <a:cs typeface="+mn-lt"/>
              </a:rPr>
              <a:t>व्यावसायिक</a:t>
            </a:r>
            <a:r>
              <a:rPr lang="en-US">
                <a:latin typeface="Mangal"/>
                <a:ea typeface="+mn-lt"/>
                <a:cs typeface="+mn-lt"/>
              </a:rPr>
              <a:t> </a:t>
            </a:r>
            <a:r>
              <a:rPr lang="en-US" err="1">
                <a:latin typeface="Mangal"/>
                <a:ea typeface="+mn-lt"/>
                <a:cs typeface="+mn-lt"/>
              </a:rPr>
              <a:t>रूप</a:t>
            </a:r>
            <a:r>
              <a:rPr lang="en-US">
                <a:latin typeface="Mangal"/>
                <a:ea typeface="+mn-lt"/>
                <a:cs typeface="+mn-lt"/>
              </a:rPr>
              <a:t> </a:t>
            </a:r>
            <a:r>
              <a:rPr lang="en-US" err="1">
                <a:latin typeface="Mangal"/>
                <a:ea typeface="+mn-lt"/>
                <a:cs typeface="+mn-lt"/>
              </a:rPr>
              <a:t>से</a:t>
            </a:r>
            <a:r>
              <a:rPr lang="en-US">
                <a:latin typeface="Mangal"/>
                <a:ea typeface="+mn-lt"/>
                <a:cs typeface="+mn-lt"/>
              </a:rPr>
              <a:t> </a:t>
            </a:r>
            <a:r>
              <a:rPr lang="en-US" err="1">
                <a:latin typeface="Mangal"/>
                <a:ea typeface="+mn-lt"/>
                <a:cs typeface="+mn-lt"/>
              </a:rPr>
              <a:t>प्रगति</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मुख्य</a:t>
            </a:r>
            <a:r>
              <a:rPr lang="en-US">
                <a:latin typeface="Mangal"/>
                <a:ea typeface="+mn-lt"/>
                <a:cs typeface="+mn-lt"/>
              </a:rPr>
              <a:t> </a:t>
            </a:r>
            <a:r>
              <a:rPr lang="en-US" err="1">
                <a:latin typeface="Mangal"/>
                <a:ea typeface="+mn-lt"/>
                <a:cs typeface="+mn-lt"/>
              </a:rPr>
              <a:t>लक्ष्य</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किसी</a:t>
            </a:r>
            <a:r>
              <a:rPr lang="en-US">
                <a:latin typeface="Mangal"/>
                <a:ea typeface="+mn-lt"/>
                <a:cs typeface="+mn-lt"/>
              </a:rPr>
              <a:t> </a:t>
            </a:r>
            <a:r>
              <a:rPr lang="en-US" err="1">
                <a:latin typeface="Mangal"/>
                <a:ea typeface="+mn-lt"/>
                <a:cs typeface="+mn-lt"/>
              </a:rPr>
              <a:t>व्यवसाय</a:t>
            </a:r>
            <a:r>
              <a:rPr lang="en-US">
                <a:latin typeface="Mangal"/>
                <a:ea typeface="+mn-lt"/>
                <a:cs typeface="+mn-lt"/>
              </a:rPr>
              <a:t> </a:t>
            </a:r>
            <a:r>
              <a:rPr lang="en-US" err="1">
                <a:latin typeface="Mangal"/>
                <a:ea typeface="+mn-lt"/>
                <a:cs typeface="+mn-lt"/>
              </a:rPr>
              <a:t>विशेष</a:t>
            </a:r>
            <a:r>
              <a:rPr lang="en-US">
                <a:latin typeface="Mangal"/>
                <a:ea typeface="+mn-lt"/>
                <a:cs typeface="+mn-lt"/>
              </a:rPr>
              <a:t> </a:t>
            </a:r>
            <a:r>
              <a:rPr lang="en-US" err="1">
                <a:latin typeface="Mangal"/>
                <a:ea typeface="+mn-lt"/>
                <a:cs typeface="+mn-lt"/>
              </a:rPr>
              <a:t>से</a:t>
            </a:r>
            <a:r>
              <a:rPr lang="en-US">
                <a:latin typeface="Mangal"/>
                <a:ea typeface="+mn-lt"/>
                <a:cs typeface="+mn-lt"/>
              </a:rPr>
              <a:t> </a:t>
            </a:r>
            <a:r>
              <a:rPr lang="en-US" err="1">
                <a:latin typeface="Mangal"/>
                <a:ea typeface="+mn-lt"/>
                <a:cs typeface="+mn-lt"/>
              </a:rPr>
              <a:t>जोड़कर</a:t>
            </a:r>
            <a:r>
              <a:rPr lang="en-US">
                <a:latin typeface="Mangal"/>
                <a:ea typeface="+mn-lt"/>
                <a:cs typeface="+mn-lt"/>
              </a:rPr>
              <a:t> </a:t>
            </a:r>
            <a:r>
              <a:rPr lang="en-US" err="1">
                <a:latin typeface="Mangal"/>
                <a:ea typeface="+mn-lt"/>
                <a:cs typeface="+mn-lt"/>
              </a:rPr>
              <a:t>आत्मनिर्भर</a:t>
            </a:r>
            <a:r>
              <a:rPr lang="en-US">
                <a:latin typeface="Mangal"/>
                <a:ea typeface="+mn-lt"/>
                <a:cs typeface="+mn-lt"/>
              </a:rPr>
              <a:t> </a:t>
            </a:r>
            <a:r>
              <a:rPr lang="en-US" err="1">
                <a:latin typeface="Mangal"/>
                <a:ea typeface="+mn-lt"/>
                <a:cs typeface="+mn-lt"/>
              </a:rPr>
              <a:t>बनाना</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आधुनिक</a:t>
            </a:r>
            <a:r>
              <a:rPr lang="en-US">
                <a:latin typeface="Mangal"/>
                <a:ea typeface="+mn-lt"/>
                <a:cs typeface="+mn-lt"/>
              </a:rPr>
              <a:t> </a:t>
            </a:r>
            <a:r>
              <a:rPr lang="en-US" err="1">
                <a:latin typeface="Mangal"/>
                <a:ea typeface="+mn-lt"/>
                <a:cs typeface="+mn-lt"/>
              </a:rPr>
              <a:t>युग</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अत्यन्त</a:t>
            </a:r>
            <a:r>
              <a:rPr lang="en-US">
                <a:latin typeface="Mangal"/>
                <a:ea typeface="+mn-lt"/>
                <a:cs typeface="+mn-lt"/>
              </a:rPr>
              <a:t> </a:t>
            </a:r>
            <a:r>
              <a:rPr lang="en-US" err="1">
                <a:latin typeface="Mangal"/>
                <a:ea typeface="+mn-lt"/>
                <a:cs typeface="+mn-lt"/>
              </a:rPr>
              <a:t>पसन्द</a:t>
            </a:r>
            <a:r>
              <a:rPr lang="en-US">
                <a:latin typeface="Mangal"/>
                <a:ea typeface="+mn-lt"/>
                <a:cs typeface="+mn-lt"/>
              </a:rPr>
              <a:t> </a:t>
            </a:r>
            <a:r>
              <a:rPr lang="en-US" err="1">
                <a:latin typeface="Mangal"/>
                <a:ea typeface="+mn-lt"/>
                <a:cs typeface="+mn-lt"/>
              </a:rPr>
              <a:t>किया</a:t>
            </a:r>
            <a:r>
              <a:rPr lang="en-US">
                <a:latin typeface="Mangal"/>
                <a:ea typeface="+mn-lt"/>
                <a:cs typeface="+mn-lt"/>
              </a:rPr>
              <a:t> </a:t>
            </a:r>
            <a:r>
              <a:rPr lang="en-US" err="1">
                <a:latin typeface="Mangal"/>
                <a:ea typeface="+mn-lt"/>
                <a:cs typeface="+mn-lt"/>
              </a:rPr>
              <a:t>जाता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क्योंकि</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ज्ञान</a:t>
            </a:r>
            <a:r>
              <a:rPr lang="en-US">
                <a:latin typeface="Mangal"/>
                <a:ea typeface="+mn-lt"/>
                <a:cs typeface="+mn-lt"/>
              </a:rPr>
              <a:t> </a:t>
            </a:r>
            <a:r>
              <a:rPr lang="en-US" err="1">
                <a:latin typeface="Mangal"/>
                <a:ea typeface="+mn-lt"/>
                <a:cs typeface="+mn-lt"/>
              </a:rPr>
              <a:t>से</a:t>
            </a:r>
            <a:r>
              <a:rPr lang="en-US">
                <a:latin typeface="Mangal"/>
                <a:ea typeface="+mn-lt"/>
                <a:cs typeface="+mn-lt"/>
              </a:rPr>
              <a:t> </a:t>
            </a:r>
            <a:r>
              <a:rPr lang="en-US" err="1">
                <a:latin typeface="Mangal"/>
                <a:ea typeface="+mn-lt"/>
                <a:cs typeface="+mn-lt"/>
              </a:rPr>
              <a:t>रोजगार</a:t>
            </a:r>
            <a:r>
              <a:rPr lang="en-US">
                <a:latin typeface="Mangal"/>
                <a:ea typeface="+mn-lt"/>
                <a:cs typeface="+mn-lt"/>
              </a:rPr>
              <a:t> </a:t>
            </a:r>
            <a:r>
              <a:rPr lang="en-US" err="1">
                <a:latin typeface="Mangal"/>
                <a:ea typeface="+mn-lt"/>
                <a:cs typeface="+mn-lt"/>
              </a:rPr>
              <a:t>प्राप्ति</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सुविधा</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और</a:t>
            </a:r>
            <a:r>
              <a:rPr lang="en-US">
                <a:latin typeface="Mangal"/>
                <a:ea typeface="+mn-lt"/>
                <a:cs typeface="+mn-lt"/>
              </a:rPr>
              <a:t> </a:t>
            </a:r>
            <a:r>
              <a:rPr lang="en-US" err="1">
                <a:latin typeface="Mangal"/>
                <a:ea typeface="+mn-lt"/>
                <a:cs typeface="+mn-lt"/>
              </a:rPr>
              <a:t>भावी</a:t>
            </a:r>
            <a:r>
              <a:rPr lang="en-US">
                <a:latin typeface="Mangal"/>
                <a:ea typeface="+mn-lt"/>
                <a:cs typeface="+mn-lt"/>
              </a:rPr>
              <a:t> </a:t>
            </a:r>
            <a:r>
              <a:rPr lang="en-US" err="1">
                <a:latin typeface="Mangal"/>
                <a:ea typeface="+mn-lt"/>
                <a:cs typeface="+mn-lt"/>
              </a:rPr>
              <a:t>जीवन</a:t>
            </a:r>
            <a:r>
              <a:rPr lang="en-US">
                <a:latin typeface="Mangal"/>
                <a:ea typeface="+mn-lt"/>
                <a:cs typeface="+mn-lt"/>
              </a:rPr>
              <a:t> </a:t>
            </a:r>
            <a:r>
              <a:rPr lang="en-US" err="1">
                <a:latin typeface="Mangal"/>
                <a:ea typeface="+mn-lt"/>
                <a:cs typeface="+mn-lt"/>
              </a:rPr>
              <a:t>अत्यन्त</a:t>
            </a:r>
            <a:r>
              <a:rPr lang="en-US">
                <a:latin typeface="Mangal"/>
                <a:ea typeface="+mn-lt"/>
                <a:cs typeface="+mn-lt"/>
              </a:rPr>
              <a:t> </a:t>
            </a:r>
            <a:r>
              <a:rPr lang="en-US" err="1">
                <a:latin typeface="Mangal"/>
                <a:ea typeface="+mn-lt"/>
                <a:cs typeface="+mn-lt"/>
              </a:rPr>
              <a:t>सफल</a:t>
            </a:r>
            <a:r>
              <a:rPr lang="en-US">
                <a:latin typeface="Mangal"/>
                <a:ea typeface="+mn-lt"/>
                <a:cs typeface="+mn-lt"/>
              </a:rPr>
              <a:t> </a:t>
            </a:r>
            <a:r>
              <a:rPr lang="en-US" err="1">
                <a:latin typeface="Mangal"/>
                <a:ea typeface="+mn-lt"/>
                <a:cs typeface="+mn-lt"/>
              </a:rPr>
              <a:t>रहता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व्यवसाय</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महत्ता</a:t>
            </a:r>
            <a:r>
              <a:rPr lang="en-US">
                <a:latin typeface="Mangal"/>
                <a:ea typeface="+mn-lt"/>
                <a:cs typeface="+mn-lt"/>
              </a:rPr>
              <a:t> </a:t>
            </a:r>
            <a:r>
              <a:rPr lang="en-US" err="1">
                <a:latin typeface="Mangal"/>
                <a:ea typeface="+mn-lt"/>
                <a:cs typeface="+mn-lt"/>
              </a:rPr>
              <a:t>आज</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जीवन</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सर्वाधिक</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प्रकार</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पाठ्यक्रम</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हालांकि</a:t>
            </a:r>
            <a:r>
              <a:rPr lang="en-US">
                <a:latin typeface="Mangal"/>
                <a:ea typeface="+mn-lt"/>
                <a:cs typeface="+mn-lt"/>
              </a:rPr>
              <a:t> </a:t>
            </a:r>
            <a:r>
              <a:rPr lang="en-US" err="1">
                <a:latin typeface="Mangal"/>
                <a:ea typeface="+mn-lt"/>
                <a:cs typeface="+mn-lt"/>
              </a:rPr>
              <a:t>कुछ</a:t>
            </a:r>
            <a:r>
              <a:rPr lang="en-US">
                <a:latin typeface="Mangal"/>
                <a:ea typeface="+mn-lt"/>
                <a:cs typeface="+mn-lt"/>
              </a:rPr>
              <a:t> </a:t>
            </a:r>
            <a:r>
              <a:rPr lang="en-US" err="1">
                <a:latin typeface="Mangal"/>
                <a:ea typeface="+mn-lt"/>
                <a:cs typeface="+mn-lt"/>
              </a:rPr>
              <a:t>अन्य</a:t>
            </a:r>
            <a:r>
              <a:rPr lang="en-US">
                <a:latin typeface="Mangal"/>
                <a:ea typeface="+mn-lt"/>
                <a:cs typeface="+mn-lt"/>
              </a:rPr>
              <a:t> </a:t>
            </a:r>
            <a:r>
              <a:rPr lang="en-US" err="1">
                <a:latin typeface="Mangal"/>
                <a:ea typeface="+mn-lt"/>
                <a:cs typeface="+mn-lt"/>
              </a:rPr>
              <a:t>विषय</a:t>
            </a:r>
            <a:r>
              <a:rPr lang="en-US">
                <a:latin typeface="Mangal"/>
                <a:ea typeface="+mn-lt"/>
                <a:cs typeface="+mn-lt"/>
              </a:rPr>
              <a:t> (</a:t>
            </a:r>
            <a:r>
              <a:rPr lang="en-US" err="1">
                <a:latin typeface="Mangal"/>
                <a:ea typeface="+mn-lt"/>
                <a:cs typeface="+mn-lt"/>
              </a:rPr>
              <a:t>सामान्य</a:t>
            </a:r>
            <a:r>
              <a:rPr lang="en-US">
                <a:latin typeface="Mangal"/>
                <a:ea typeface="+mn-lt"/>
                <a:cs typeface="+mn-lt"/>
              </a:rPr>
              <a:t> </a:t>
            </a:r>
            <a:r>
              <a:rPr lang="en-US" err="1">
                <a:latin typeface="Mangal"/>
                <a:ea typeface="+mn-lt"/>
                <a:cs typeface="+mn-lt"/>
              </a:rPr>
              <a:t>शैक्षिक</a:t>
            </a:r>
            <a:r>
              <a:rPr lang="en-US">
                <a:latin typeface="Mangal"/>
                <a:ea typeface="+mn-lt"/>
                <a:cs typeface="+mn-lt"/>
              </a:rPr>
              <a:t> </a:t>
            </a:r>
            <a:r>
              <a:rPr lang="en-US" err="1">
                <a:latin typeface="Mangal"/>
                <a:ea typeface="+mn-lt"/>
                <a:cs typeface="+mn-lt"/>
              </a:rPr>
              <a:t>विषय</a:t>
            </a:r>
            <a:r>
              <a:rPr lang="en-US">
                <a:latin typeface="Mangal"/>
                <a:ea typeface="+mn-lt"/>
                <a:cs typeface="+mn-lt"/>
              </a:rPr>
              <a:t> ) </a:t>
            </a:r>
            <a:r>
              <a:rPr lang="en-US" err="1">
                <a:latin typeface="Mangal"/>
                <a:ea typeface="+mn-lt"/>
                <a:cs typeface="+mn-lt"/>
              </a:rPr>
              <a:t>भी</a:t>
            </a:r>
            <a:r>
              <a:rPr lang="en-US">
                <a:latin typeface="Mangal"/>
                <a:ea typeface="+mn-lt"/>
                <a:cs typeface="+mn-lt"/>
              </a:rPr>
              <a:t> </a:t>
            </a:r>
            <a:r>
              <a:rPr lang="en-US" err="1">
                <a:latin typeface="Mangal"/>
                <a:ea typeface="+mn-lt"/>
                <a:cs typeface="+mn-lt"/>
              </a:rPr>
              <a:t>पढ़ाए</a:t>
            </a:r>
            <a:r>
              <a:rPr lang="en-US">
                <a:latin typeface="Mangal"/>
                <a:ea typeface="+mn-lt"/>
                <a:cs typeface="+mn-lt"/>
              </a:rPr>
              <a:t> </a:t>
            </a:r>
            <a:r>
              <a:rPr lang="en-US" err="1">
                <a:latin typeface="Mangal"/>
                <a:ea typeface="+mn-lt"/>
                <a:cs typeface="+mn-lt"/>
              </a:rPr>
              <a:t>जाते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लेकिन</a:t>
            </a:r>
            <a:r>
              <a:rPr lang="en-US">
                <a:latin typeface="Mangal"/>
                <a:ea typeface="+mn-lt"/>
                <a:cs typeface="+mn-lt"/>
              </a:rPr>
              <a:t> </a:t>
            </a:r>
            <a:r>
              <a:rPr lang="en-US" err="1">
                <a:latin typeface="Mangal"/>
                <a:ea typeface="+mn-lt"/>
                <a:cs typeface="+mn-lt"/>
              </a:rPr>
              <a:t>मुख्य</a:t>
            </a:r>
            <a:r>
              <a:rPr lang="en-US">
                <a:latin typeface="Mangal"/>
                <a:ea typeface="+mn-lt"/>
                <a:cs typeface="+mn-lt"/>
              </a:rPr>
              <a:t> </a:t>
            </a:r>
            <a:r>
              <a:rPr lang="en-US" err="1">
                <a:latin typeface="Mangal"/>
                <a:ea typeface="+mn-lt"/>
                <a:cs typeface="+mn-lt"/>
              </a:rPr>
              <a:t>उद्देश्य</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उस</a:t>
            </a:r>
            <a:r>
              <a:rPr lang="en-US">
                <a:latin typeface="Mangal"/>
                <a:ea typeface="+mn-lt"/>
                <a:cs typeface="+mn-lt"/>
              </a:rPr>
              <a:t> </a:t>
            </a:r>
            <a:r>
              <a:rPr lang="en-US" err="1">
                <a:latin typeface="Mangal"/>
                <a:ea typeface="+mn-lt"/>
                <a:cs typeface="+mn-lt"/>
              </a:rPr>
              <a:t>कौशल</a:t>
            </a:r>
            <a:r>
              <a:rPr lang="en-US">
                <a:latin typeface="Mangal"/>
                <a:ea typeface="+mn-lt"/>
                <a:cs typeface="+mn-lt"/>
              </a:rPr>
              <a:t> (Skill) </a:t>
            </a:r>
            <a:r>
              <a:rPr lang="en-US" err="1">
                <a:latin typeface="Mangal"/>
                <a:ea typeface="+mn-lt"/>
                <a:cs typeface="+mn-lt"/>
              </a:rPr>
              <a:t>को</a:t>
            </a:r>
            <a:r>
              <a:rPr lang="en-US">
                <a:latin typeface="Mangal"/>
                <a:ea typeface="+mn-lt"/>
                <a:cs typeface="+mn-lt"/>
              </a:rPr>
              <a:t> </a:t>
            </a:r>
            <a:r>
              <a:rPr lang="en-US" err="1">
                <a:latin typeface="Mangal"/>
                <a:ea typeface="+mn-lt"/>
                <a:cs typeface="+mn-lt"/>
              </a:rPr>
              <a:t>विकसित</a:t>
            </a:r>
            <a:r>
              <a:rPr lang="en-US">
                <a:latin typeface="Mangal"/>
                <a:ea typeface="+mn-lt"/>
                <a:cs typeface="+mn-lt"/>
              </a:rPr>
              <a:t> </a:t>
            </a:r>
            <a:r>
              <a:rPr lang="en-US" err="1">
                <a:latin typeface="Mangal"/>
                <a:ea typeface="+mn-lt"/>
                <a:cs typeface="+mn-lt"/>
              </a:rPr>
              <a:t>करना</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जो</a:t>
            </a:r>
            <a:r>
              <a:rPr lang="en-US">
                <a:latin typeface="Mangal"/>
                <a:ea typeface="+mn-lt"/>
                <a:cs typeface="+mn-lt"/>
              </a:rPr>
              <a:t> </a:t>
            </a:r>
            <a:r>
              <a:rPr lang="en-US" err="1">
                <a:latin typeface="Mangal"/>
                <a:ea typeface="+mn-lt"/>
                <a:cs typeface="+mn-lt"/>
              </a:rPr>
              <a:t>उसे</a:t>
            </a:r>
            <a:r>
              <a:rPr lang="en-US">
                <a:latin typeface="Mangal"/>
                <a:ea typeface="+mn-lt"/>
                <a:cs typeface="+mn-lt"/>
              </a:rPr>
              <a:t> </a:t>
            </a:r>
            <a:r>
              <a:rPr lang="en-US" err="1">
                <a:latin typeface="Mangal"/>
                <a:ea typeface="+mn-lt"/>
                <a:cs typeface="+mn-lt"/>
              </a:rPr>
              <a:t>स्वावलम्बी</a:t>
            </a:r>
            <a:r>
              <a:rPr lang="en-US">
                <a:latin typeface="Mangal"/>
                <a:ea typeface="+mn-lt"/>
                <a:cs typeface="+mn-lt"/>
              </a:rPr>
              <a:t> </a:t>
            </a:r>
            <a:r>
              <a:rPr lang="en-US" err="1">
                <a:latin typeface="Mangal"/>
                <a:ea typeface="+mn-lt"/>
                <a:cs typeface="+mn-lt"/>
              </a:rPr>
              <a:t>बनाने</a:t>
            </a:r>
            <a:r>
              <a:rPr lang="en-US">
                <a:latin typeface="Mangal"/>
                <a:ea typeface="+mn-lt"/>
                <a:cs typeface="+mn-lt"/>
              </a:rPr>
              <a:t> </a:t>
            </a:r>
            <a:r>
              <a:rPr lang="en-US" err="1">
                <a:latin typeface="Mangal"/>
                <a:ea typeface="+mn-lt"/>
                <a:cs typeface="+mn-lt"/>
              </a:rPr>
              <a:t>में</a:t>
            </a:r>
            <a:r>
              <a:rPr lang="en-US">
                <a:latin typeface="Mangal"/>
                <a:ea typeface="+mn-lt"/>
                <a:cs typeface="+mn-lt"/>
              </a:rPr>
              <a:t> </a:t>
            </a:r>
            <a:r>
              <a:rPr lang="en-US" err="1">
                <a:latin typeface="Mangal"/>
                <a:ea typeface="+mn-lt"/>
                <a:cs typeface="+mn-lt"/>
              </a:rPr>
              <a:t>सहायक</a:t>
            </a:r>
            <a:r>
              <a:rPr lang="en-US">
                <a:latin typeface="Mangal"/>
                <a:ea typeface="+mn-lt"/>
                <a:cs typeface="+mn-lt"/>
              </a:rPr>
              <a:t> </a:t>
            </a:r>
            <a:r>
              <a:rPr lang="en-US" err="1">
                <a:latin typeface="Mangal"/>
                <a:ea typeface="+mn-lt"/>
                <a:cs typeface="+mn-lt"/>
              </a:rPr>
              <a:t>होता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इस</a:t>
            </a:r>
            <a:r>
              <a:rPr lang="en-US">
                <a:latin typeface="Mangal"/>
                <a:ea typeface="+mn-lt"/>
                <a:cs typeface="+mn-lt"/>
              </a:rPr>
              <a:t> </a:t>
            </a:r>
            <a:r>
              <a:rPr lang="en-US" err="1">
                <a:latin typeface="Mangal"/>
                <a:ea typeface="+mn-lt"/>
                <a:cs typeface="+mn-lt"/>
              </a:rPr>
              <a:t>कौशल</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अन्तर्गत</a:t>
            </a:r>
            <a:r>
              <a:rPr lang="en-US">
                <a:latin typeface="Mangal"/>
                <a:ea typeface="+mn-lt"/>
                <a:cs typeface="+mn-lt"/>
              </a:rPr>
              <a:t> </a:t>
            </a:r>
            <a:r>
              <a:rPr lang="en-US" err="1">
                <a:latin typeface="Mangal"/>
                <a:ea typeface="+mn-lt"/>
                <a:cs typeface="+mn-lt"/>
              </a:rPr>
              <a:t>बालक</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किसी</a:t>
            </a:r>
            <a:r>
              <a:rPr lang="en-US">
                <a:latin typeface="Mangal"/>
                <a:ea typeface="+mn-lt"/>
                <a:cs typeface="+mn-lt"/>
              </a:rPr>
              <a:t> </a:t>
            </a:r>
            <a:r>
              <a:rPr lang="en-US" err="1">
                <a:latin typeface="Mangal"/>
                <a:ea typeface="+mn-lt"/>
                <a:cs typeface="+mn-lt"/>
              </a:rPr>
              <a:t>व्यवसाय</a:t>
            </a:r>
            <a:r>
              <a:rPr lang="en-US">
                <a:latin typeface="Mangal"/>
                <a:ea typeface="+mn-lt"/>
                <a:cs typeface="+mn-lt"/>
              </a:rPr>
              <a:t> </a:t>
            </a:r>
            <a:r>
              <a:rPr lang="en-US" err="1">
                <a:latin typeface="Mangal"/>
                <a:ea typeface="+mn-lt"/>
                <a:cs typeface="+mn-lt"/>
              </a:rPr>
              <a:t>विशेष</a:t>
            </a:r>
            <a:r>
              <a:rPr lang="en-US">
                <a:latin typeface="Mangal"/>
                <a:ea typeface="+mn-lt"/>
                <a:cs typeface="+mn-lt"/>
              </a:rPr>
              <a:t> </a:t>
            </a:r>
            <a:r>
              <a:rPr lang="en-US" err="1">
                <a:latin typeface="Mangal"/>
                <a:ea typeface="+mn-lt"/>
                <a:cs typeface="+mn-lt"/>
              </a:rPr>
              <a:t>या</a:t>
            </a:r>
            <a:r>
              <a:rPr lang="en-US">
                <a:latin typeface="Mangal"/>
                <a:ea typeface="+mn-lt"/>
                <a:cs typeface="+mn-lt"/>
              </a:rPr>
              <a:t> </a:t>
            </a:r>
            <a:r>
              <a:rPr lang="en-US" err="1">
                <a:latin typeface="Mangal"/>
                <a:ea typeface="+mn-lt"/>
                <a:cs typeface="+mn-lt"/>
              </a:rPr>
              <a:t>तकनीकी</a:t>
            </a:r>
            <a:r>
              <a:rPr lang="en-US">
                <a:latin typeface="Mangal"/>
                <a:ea typeface="+mn-lt"/>
                <a:cs typeface="+mn-lt"/>
              </a:rPr>
              <a:t> </a:t>
            </a:r>
            <a:r>
              <a:rPr lang="en-US" err="1">
                <a:latin typeface="Mangal"/>
                <a:ea typeface="+mn-lt"/>
                <a:cs typeface="+mn-lt"/>
              </a:rPr>
              <a:t>विशेष</a:t>
            </a:r>
            <a:r>
              <a:rPr lang="en-US">
                <a:latin typeface="Mangal"/>
                <a:ea typeface="+mn-lt"/>
                <a:cs typeface="+mn-lt"/>
              </a:rPr>
              <a:t> </a:t>
            </a:r>
            <a:r>
              <a:rPr lang="en-US" err="1">
                <a:latin typeface="Mangal"/>
                <a:ea typeface="+mn-lt"/>
                <a:cs typeface="+mn-lt"/>
              </a:rPr>
              <a:t>की</a:t>
            </a:r>
            <a:r>
              <a:rPr lang="en-US">
                <a:latin typeface="Mangal"/>
                <a:ea typeface="+mn-lt"/>
                <a:cs typeface="+mn-lt"/>
              </a:rPr>
              <a:t> </a:t>
            </a:r>
            <a:r>
              <a:rPr lang="en-US" err="1">
                <a:latin typeface="Mangal"/>
                <a:ea typeface="+mn-lt"/>
                <a:cs typeface="+mn-lt"/>
              </a:rPr>
              <a:t>पूर्ण</a:t>
            </a:r>
            <a:r>
              <a:rPr lang="en-US">
                <a:latin typeface="Mangal"/>
                <a:ea typeface="+mn-lt"/>
                <a:cs typeface="+mn-lt"/>
              </a:rPr>
              <a:t> </a:t>
            </a:r>
            <a:r>
              <a:rPr lang="en-US" err="1">
                <a:latin typeface="Mangal"/>
                <a:ea typeface="+mn-lt"/>
                <a:cs typeface="+mn-lt"/>
              </a:rPr>
              <a:t>जानकारी</a:t>
            </a:r>
            <a:r>
              <a:rPr lang="en-US">
                <a:latin typeface="Mangal"/>
                <a:ea typeface="+mn-lt"/>
                <a:cs typeface="+mn-lt"/>
              </a:rPr>
              <a:t> </a:t>
            </a:r>
            <a:r>
              <a:rPr lang="en-US" err="1">
                <a:latin typeface="Mangal"/>
                <a:ea typeface="+mn-lt"/>
                <a:cs typeface="+mn-lt"/>
              </a:rPr>
              <a:t>दी</a:t>
            </a:r>
            <a:r>
              <a:rPr lang="en-US">
                <a:latin typeface="Mangal"/>
                <a:ea typeface="+mn-lt"/>
                <a:cs typeface="+mn-lt"/>
              </a:rPr>
              <a:t> </a:t>
            </a:r>
            <a:r>
              <a:rPr lang="en-US" err="1">
                <a:latin typeface="Mangal"/>
                <a:ea typeface="+mn-lt"/>
                <a:cs typeface="+mn-lt"/>
              </a:rPr>
              <a:t>जाती</a:t>
            </a:r>
            <a:r>
              <a:rPr lang="en-US">
                <a:latin typeface="Mangal"/>
                <a:ea typeface="+mn-lt"/>
                <a:cs typeface="+mn-lt"/>
              </a:rPr>
              <a:t> </a:t>
            </a:r>
            <a:r>
              <a:rPr lang="en-US" err="1">
                <a:latin typeface="Mangal"/>
                <a:ea typeface="+mn-lt"/>
                <a:cs typeface="+mn-lt"/>
              </a:rPr>
              <a:t>है</a:t>
            </a:r>
            <a:r>
              <a:rPr lang="en-US">
                <a:latin typeface="Mangal"/>
                <a:ea typeface="+mn-lt"/>
                <a:cs typeface="+mn-lt"/>
              </a:rPr>
              <a:t>, </a:t>
            </a:r>
            <a:r>
              <a:rPr lang="en-US" err="1">
                <a:latin typeface="Mangal"/>
                <a:ea typeface="+mn-lt"/>
                <a:cs typeface="+mn-lt"/>
              </a:rPr>
              <a:t>जिससे</a:t>
            </a:r>
            <a:r>
              <a:rPr lang="en-US">
                <a:latin typeface="Mangal"/>
                <a:ea typeface="+mn-lt"/>
                <a:cs typeface="+mn-lt"/>
              </a:rPr>
              <a:t> </a:t>
            </a:r>
            <a:r>
              <a:rPr lang="en-US" err="1">
                <a:latin typeface="Mangal"/>
                <a:ea typeface="+mn-lt"/>
                <a:cs typeface="+mn-lt"/>
              </a:rPr>
              <a:t>वह</a:t>
            </a:r>
            <a:r>
              <a:rPr lang="en-US">
                <a:latin typeface="Mangal"/>
                <a:ea typeface="+mn-lt"/>
                <a:cs typeface="+mn-lt"/>
              </a:rPr>
              <a:t> </a:t>
            </a:r>
            <a:r>
              <a:rPr lang="en-US" err="1">
                <a:latin typeface="Mangal"/>
                <a:ea typeface="+mn-lt"/>
                <a:cs typeface="+mn-lt"/>
              </a:rPr>
              <a:t>अपना</a:t>
            </a:r>
            <a:r>
              <a:rPr lang="en-US">
                <a:latin typeface="Mangal"/>
                <a:ea typeface="+mn-lt"/>
                <a:cs typeface="+mn-lt"/>
              </a:rPr>
              <a:t> </a:t>
            </a:r>
            <a:r>
              <a:rPr lang="en-US" err="1">
                <a:latin typeface="Mangal"/>
                <a:ea typeface="+mn-lt"/>
                <a:cs typeface="+mn-lt"/>
              </a:rPr>
              <a:t>जीविकोपार्जन</a:t>
            </a:r>
            <a:r>
              <a:rPr lang="en-US">
                <a:latin typeface="Mangal"/>
                <a:ea typeface="+mn-lt"/>
                <a:cs typeface="+mn-lt"/>
              </a:rPr>
              <a:t> </a:t>
            </a:r>
            <a:r>
              <a:rPr lang="en-US" err="1">
                <a:latin typeface="Mangal"/>
                <a:ea typeface="+mn-lt"/>
                <a:cs typeface="+mn-lt"/>
              </a:rPr>
              <a:t>कर</a:t>
            </a:r>
            <a:r>
              <a:rPr lang="en-US">
                <a:latin typeface="Mangal"/>
                <a:ea typeface="+mn-lt"/>
                <a:cs typeface="+mn-lt"/>
              </a:rPr>
              <a:t> </a:t>
            </a:r>
            <a:r>
              <a:rPr lang="en-US" err="1">
                <a:latin typeface="Mangal"/>
                <a:ea typeface="+mn-lt"/>
                <a:cs typeface="+mn-lt"/>
              </a:rPr>
              <a:t>सके</a:t>
            </a:r>
            <a:r>
              <a:rPr lang="en-US">
                <a:latin typeface="Mangal"/>
                <a:ea typeface="+mn-lt"/>
                <a:cs typeface="+mn-lt"/>
              </a:rPr>
              <a:t>।</a:t>
            </a:r>
            <a:endParaRPr lang="en-US">
              <a:latin typeface="Mangal"/>
              <a:cs typeface="Mangal"/>
            </a:endParaRPr>
          </a:p>
          <a:p>
            <a:pPr algn="just"/>
            <a:endParaRPr lang="en-US">
              <a:latin typeface="Open Sans"/>
              <a:ea typeface="Open Sans"/>
              <a:cs typeface="Open Sans"/>
            </a:endParaRPr>
          </a:p>
        </p:txBody>
      </p:sp>
    </p:spTree>
    <p:extLst>
      <p:ext uri="{BB962C8B-B14F-4D97-AF65-F5344CB8AC3E}">
        <p14:creationId xmlns:p14="http://schemas.microsoft.com/office/powerpoint/2010/main" val="479905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xit" presetSubtype="32" fill="hold" grpId="0" nodeType="clickEffect">
                                  <p:stCondLst>
                                    <p:cond delay="0"/>
                                  </p:stCondLst>
                                  <p:childTnLst>
                                    <p:animEffect transition="out" filter="box(out)">
                                      <p:cBhvr>
                                        <p:cTn id="12" dur="2000"/>
                                        <p:tgtEl>
                                          <p:spTgt spid="4"/>
                                        </p:tgtEl>
                                      </p:cBhvr>
                                    </p:animEffect>
                                    <p:set>
                                      <p:cBhvr>
                                        <p:cTn id="13" dur="1" fill="hold">
                                          <p:stCondLst>
                                            <p:cond delay="1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12</Slides>
  <Notes>0</Notes>
  <HiddenSlides>0</HiddenSlide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पाठ्यक्रम और पाठ्यक्रम के प्रकार (Curriculum and Types of Curriculum) </vt:lpstr>
      <vt:lpstr>पाठ्यक्रम का अर्थ Meaning of Curriculum </vt:lpstr>
      <vt:lpstr>पाठ्यक्रम की परिभाषा  Definition of Curriculum</vt:lpstr>
      <vt:lpstr>  पाठ्यक्रम की आवश्यकता  Need of Curriculum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Namita Khotele</dc:creator>
  <cp:revision>1</cp:revision>
  <dcterms:created xsi:type="dcterms:W3CDTF">2023-06-25T03:29:07Z</dcterms:created>
  <dcterms:modified xsi:type="dcterms:W3CDTF">2023-06-29T13:40:28Z</dcterms:modified>
</cp:coreProperties>
</file>